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  <p:sldId id="260" r:id="rId6"/>
    <p:sldId id="267" r:id="rId7"/>
    <p:sldId id="269" r:id="rId8"/>
    <p:sldId id="27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68" autoAdjust="0"/>
    <p:restoredTop sz="94660"/>
  </p:normalViewPr>
  <p:slideViewPr>
    <p:cSldViewPr snapToGrid="0">
      <p:cViewPr varScale="1">
        <p:scale>
          <a:sx n="87" d="100"/>
          <a:sy n="87" d="100"/>
        </p:scale>
        <p:origin x="16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 Swallow" userId="90ba95c5-7d37-4b2a-91d8-c2e6d61417ca" providerId="ADAL" clId="{DDEAF5CA-9DED-41D5-9EA6-E12AB4AE8BF9}"/>
    <pc:docChg chg="custSel delSld modSld">
      <pc:chgData name="S Swallow" userId="90ba95c5-7d37-4b2a-91d8-c2e6d61417ca" providerId="ADAL" clId="{DDEAF5CA-9DED-41D5-9EA6-E12AB4AE8BF9}" dt="2026-08-13T14:17:32.509" v="941" actId="20577"/>
      <pc:docMkLst>
        <pc:docMk/>
      </pc:docMkLst>
      <pc:sldChg chg="del">
        <pc:chgData name="S Swallow" userId="90ba95c5-7d37-4b2a-91d8-c2e6d61417ca" providerId="ADAL" clId="{DDEAF5CA-9DED-41D5-9EA6-E12AB4AE8BF9}" dt="2026-08-13T12:11:46.013" v="1" actId="2696"/>
        <pc:sldMkLst>
          <pc:docMk/>
          <pc:sldMk cId="2098303345" sldId="257"/>
        </pc:sldMkLst>
      </pc:sldChg>
      <pc:sldChg chg="modSp mod">
        <pc:chgData name="S Swallow" userId="90ba95c5-7d37-4b2a-91d8-c2e6d61417ca" providerId="ADAL" clId="{DDEAF5CA-9DED-41D5-9EA6-E12AB4AE8BF9}" dt="2026-08-13T13:52:24.821" v="200" actId="113"/>
        <pc:sldMkLst>
          <pc:docMk/>
          <pc:sldMk cId="2666797986" sldId="258"/>
        </pc:sldMkLst>
        <pc:spChg chg="mod">
          <ac:chgData name="S Swallow" userId="90ba95c5-7d37-4b2a-91d8-c2e6d61417ca" providerId="ADAL" clId="{DDEAF5CA-9DED-41D5-9EA6-E12AB4AE8BF9}" dt="2026-08-13T13:52:24.821" v="200" actId="113"/>
          <ac:spMkLst>
            <pc:docMk/>
            <pc:sldMk cId="2666797986" sldId="258"/>
            <ac:spMk id="8" creationId="{786B0136-80E2-4E36-BB7F-D37B1B3F9670}"/>
          </ac:spMkLst>
        </pc:spChg>
      </pc:sldChg>
      <pc:sldChg chg="del">
        <pc:chgData name="S Swallow" userId="90ba95c5-7d37-4b2a-91d8-c2e6d61417ca" providerId="ADAL" clId="{DDEAF5CA-9DED-41D5-9EA6-E12AB4AE8BF9}" dt="2026-08-13T12:11:48.182" v="2" actId="2696"/>
        <pc:sldMkLst>
          <pc:docMk/>
          <pc:sldMk cId="2161183718" sldId="259"/>
        </pc:sldMkLst>
      </pc:sldChg>
      <pc:sldChg chg="modSp mod">
        <pc:chgData name="S Swallow" userId="90ba95c5-7d37-4b2a-91d8-c2e6d61417ca" providerId="ADAL" clId="{DDEAF5CA-9DED-41D5-9EA6-E12AB4AE8BF9}" dt="2026-08-13T14:11:25.675" v="307" actId="113"/>
        <pc:sldMkLst>
          <pc:docMk/>
          <pc:sldMk cId="540832539" sldId="260"/>
        </pc:sldMkLst>
        <pc:spChg chg="mod">
          <ac:chgData name="S Swallow" userId="90ba95c5-7d37-4b2a-91d8-c2e6d61417ca" providerId="ADAL" clId="{DDEAF5CA-9DED-41D5-9EA6-E12AB4AE8BF9}" dt="2026-08-13T14:11:25.675" v="307" actId="113"/>
          <ac:spMkLst>
            <pc:docMk/>
            <pc:sldMk cId="540832539" sldId="260"/>
            <ac:spMk id="8" creationId="{786B0136-80E2-4E36-BB7F-D37B1B3F9670}"/>
          </ac:spMkLst>
        </pc:spChg>
      </pc:sldChg>
      <pc:sldChg chg="del">
        <pc:chgData name="S Swallow" userId="90ba95c5-7d37-4b2a-91d8-c2e6d61417ca" providerId="ADAL" clId="{DDEAF5CA-9DED-41D5-9EA6-E12AB4AE8BF9}" dt="2026-08-13T12:12:10.923" v="8" actId="2696"/>
        <pc:sldMkLst>
          <pc:docMk/>
          <pc:sldMk cId="901335703" sldId="264"/>
        </pc:sldMkLst>
      </pc:sldChg>
      <pc:sldChg chg="del">
        <pc:chgData name="S Swallow" userId="90ba95c5-7d37-4b2a-91d8-c2e6d61417ca" providerId="ADAL" clId="{DDEAF5CA-9DED-41D5-9EA6-E12AB4AE8BF9}" dt="2026-08-13T12:12:00.493" v="5" actId="2696"/>
        <pc:sldMkLst>
          <pc:docMk/>
          <pc:sldMk cId="1288122175" sldId="265"/>
        </pc:sldMkLst>
      </pc:sldChg>
      <pc:sldChg chg="modSp mod">
        <pc:chgData name="S Swallow" userId="90ba95c5-7d37-4b2a-91d8-c2e6d61417ca" providerId="ADAL" clId="{DDEAF5CA-9DED-41D5-9EA6-E12AB4AE8BF9}" dt="2026-08-13T14:16:21.490" v="850" actId="20577"/>
        <pc:sldMkLst>
          <pc:docMk/>
          <pc:sldMk cId="4228854210" sldId="267"/>
        </pc:sldMkLst>
        <pc:spChg chg="mod">
          <ac:chgData name="S Swallow" userId="90ba95c5-7d37-4b2a-91d8-c2e6d61417ca" providerId="ADAL" clId="{DDEAF5CA-9DED-41D5-9EA6-E12AB4AE8BF9}" dt="2026-08-13T14:16:21.490" v="850" actId="20577"/>
          <ac:spMkLst>
            <pc:docMk/>
            <pc:sldMk cId="4228854210" sldId="267"/>
            <ac:spMk id="8" creationId="{786B0136-80E2-4E36-BB7F-D37B1B3F9670}"/>
          </ac:spMkLst>
        </pc:spChg>
      </pc:sldChg>
      <pc:sldChg chg="del">
        <pc:chgData name="S Swallow" userId="90ba95c5-7d37-4b2a-91d8-c2e6d61417ca" providerId="ADAL" clId="{DDEAF5CA-9DED-41D5-9EA6-E12AB4AE8BF9}" dt="2026-08-13T12:11:39.082" v="0" actId="2696"/>
        <pc:sldMkLst>
          <pc:docMk/>
          <pc:sldMk cId="1782958783" sldId="268"/>
        </pc:sldMkLst>
      </pc:sldChg>
      <pc:sldChg chg="modSp mod">
        <pc:chgData name="S Swallow" userId="90ba95c5-7d37-4b2a-91d8-c2e6d61417ca" providerId="ADAL" clId="{DDEAF5CA-9DED-41D5-9EA6-E12AB4AE8BF9}" dt="2026-08-13T14:17:10.490" v="904" actId="27636"/>
        <pc:sldMkLst>
          <pc:docMk/>
          <pc:sldMk cId="226376582" sldId="269"/>
        </pc:sldMkLst>
        <pc:spChg chg="mod">
          <ac:chgData name="S Swallow" userId="90ba95c5-7d37-4b2a-91d8-c2e6d61417ca" providerId="ADAL" clId="{DDEAF5CA-9DED-41D5-9EA6-E12AB4AE8BF9}" dt="2026-08-13T14:17:10.490" v="904" actId="27636"/>
          <ac:spMkLst>
            <pc:docMk/>
            <pc:sldMk cId="226376582" sldId="269"/>
            <ac:spMk id="8" creationId="{786B0136-80E2-4E36-BB7F-D37B1B3F9670}"/>
          </ac:spMkLst>
        </pc:spChg>
      </pc:sldChg>
      <pc:sldChg chg="del">
        <pc:chgData name="S Swallow" userId="90ba95c5-7d37-4b2a-91d8-c2e6d61417ca" providerId="ADAL" clId="{DDEAF5CA-9DED-41D5-9EA6-E12AB4AE8BF9}" dt="2026-08-13T12:12:15.472" v="10" actId="2696"/>
        <pc:sldMkLst>
          <pc:docMk/>
          <pc:sldMk cId="4218917546" sldId="270"/>
        </pc:sldMkLst>
      </pc:sldChg>
      <pc:sldChg chg="del">
        <pc:chgData name="S Swallow" userId="90ba95c5-7d37-4b2a-91d8-c2e6d61417ca" providerId="ADAL" clId="{DDEAF5CA-9DED-41D5-9EA6-E12AB4AE8BF9}" dt="2026-08-13T12:12:26.104" v="13" actId="2696"/>
        <pc:sldMkLst>
          <pc:docMk/>
          <pc:sldMk cId="3689112519" sldId="271"/>
        </pc:sldMkLst>
      </pc:sldChg>
      <pc:sldChg chg="modSp mod">
        <pc:chgData name="S Swallow" userId="90ba95c5-7d37-4b2a-91d8-c2e6d61417ca" providerId="ADAL" clId="{DDEAF5CA-9DED-41D5-9EA6-E12AB4AE8BF9}" dt="2026-08-13T14:17:32.509" v="941" actId="20577"/>
        <pc:sldMkLst>
          <pc:docMk/>
          <pc:sldMk cId="4110218550" sldId="273"/>
        </pc:sldMkLst>
        <pc:spChg chg="mod">
          <ac:chgData name="S Swallow" userId="90ba95c5-7d37-4b2a-91d8-c2e6d61417ca" providerId="ADAL" clId="{DDEAF5CA-9DED-41D5-9EA6-E12AB4AE8BF9}" dt="2026-08-13T14:17:32.509" v="941" actId="20577"/>
          <ac:spMkLst>
            <pc:docMk/>
            <pc:sldMk cId="4110218550" sldId="273"/>
            <ac:spMk id="8" creationId="{786B0136-80E2-4E36-BB7F-D37B1B3F9670}"/>
          </ac:spMkLst>
        </pc:spChg>
      </pc:sldChg>
      <pc:sldChg chg="del">
        <pc:chgData name="S Swallow" userId="90ba95c5-7d37-4b2a-91d8-c2e6d61417ca" providerId="ADAL" clId="{DDEAF5CA-9DED-41D5-9EA6-E12AB4AE8BF9}" dt="2026-08-13T12:11:50.879" v="3" actId="2696"/>
        <pc:sldMkLst>
          <pc:docMk/>
          <pc:sldMk cId="771309084" sldId="283"/>
        </pc:sldMkLst>
      </pc:sldChg>
      <pc:sldChg chg="del">
        <pc:chgData name="S Swallow" userId="90ba95c5-7d37-4b2a-91d8-c2e6d61417ca" providerId="ADAL" clId="{DDEAF5CA-9DED-41D5-9EA6-E12AB4AE8BF9}" dt="2026-08-13T12:12:05.065" v="6" actId="2696"/>
        <pc:sldMkLst>
          <pc:docMk/>
          <pc:sldMk cId="4107857942" sldId="284"/>
        </pc:sldMkLst>
      </pc:sldChg>
      <pc:sldChg chg="del">
        <pc:chgData name="S Swallow" userId="90ba95c5-7d37-4b2a-91d8-c2e6d61417ca" providerId="ADAL" clId="{DDEAF5CA-9DED-41D5-9EA6-E12AB4AE8BF9}" dt="2026-08-13T12:12:13.720" v="9" actId="2696"/>
        <pc:sldMkLst>
          <pc:docMk/>
          <pc:sldMk cId="4228800298" sldId="285"/>
        </pc:sldMkLst>
      </pc:sldChg>
      <pc:sldChg chg="del">
        <pc:chgData name="S Swallow" userId="90ba95c5-7d37-4b2a-91d8-c2e6d61417ca" providerId="ADAL" clId="{DDEAF5CA-9DED-41D5-9EA6-E12AB4AE8BF9}" dt="2026-08-13T12:12:18.563" v="11" actId="2696"/>
        <pc:sldMkLst>
          <pc:docMk/>
          <pc:sldMk cId="4206077861" sldId="286"/>
        </pc:sldMkLst>
      </pc:sldChg>
      <pc:sldChg chg="del">
        <pc:chgData name="S Swallow" userId="90ba95c5-7d37-4b2a-91d8-c2e6d61417ca" providerId="ADAL" clId="{DDEAF5CA-9DED-41D5-9EA6-E12AB4AE8BF9}" dt="2026-08-13T12:11:52.913" v="4" actId="2696"/>
        <pc:sldMkLst>
          <pc:docMk/>
          <pc:sldMk cId="2456249712" sldId="287"/>
        </pc:sldMkLst>
      </pc:sldChg>
      <pc:sldChg chg="del">
        <pc:chgData name="S Swallow" userId="90ba95c5-7d37-4b2a-91d8-c2e6d61417ca" providerId="ADAL" clId="{DDEAF5CA-9DED-41D5-9EA6-E12AB4AE8BF9}" dt="2026-08-13T12:12:06.863" v="7" actId="2696"/>
        <pc:sldMkLst>
          <pc:docMk/>
          <pc:sldMk cId="3835885734" sldId="288"/>
        </pc:sldMkLst>
      </pc:sldChg>
      <pc:sldChg chg="del">
        <pc:chgData name="S Swallow" userId="90ba95c5-7d37-4b2a-91d8-c2e6d61417ca" providerId="ADAL" clId="{DDEAF5CA-9DED-41D5-9EA6-E12AB4AE8BF9}" dt="2026-08-13T12:12:28.492" v="14" actId="2696"/>
        <pc:sldMkLst>
          <pc:docMk/>
          <pc:sldMk cId="2482202577" sldId="289"/>
        </pc:sldMkLst>
      </pc:sldChg>
      <pc:sldChg chg="del">
        <pc:chgData name="S Swallow" userId="90ba95c5-7d37-4b2a-91d8-c2e6d61417ca" providerId="ADAL" clId="{DDEAF5CA-9DED-41D5-9EA6-E12AB4AE8BF9}" dt="2026-08-13T12:12:21.820" v="12" actId="2696"/>
        <pc:sldMkLst>
          <pc:docMk/>
          <pc:sldMk cId="3395209317" sldId="290"/>
        </pc:sldMkLst>
      </pc:sldChg>
    </pc:docChg>
  </pc:docChgLst>
  <pc:docChgLst>
    <pc:chgData name="P Oram" userId="59f213ae-be35-4ff1-a8e0-c2c977c8fa36" providerId="ADAL" clId="{9B447783-320E-47C5-8AB3-45BC7F0A19DB}"/>
    <pc:docChg chg="custSel modSld">
      <pc:chgData name="P Oram" userId="59f213ae-be35-4ff1-a8e0-c2c977c8fa36" providerId="ADAL" clId="{9B447783-320E-47C5-8AB3-45BC7F0A19DB}" dt="2026-03-30T09:51:52.413" v="49" actId="20577"/>
      <pc:docMkLst>
        <pc:docMk/>
      </pc:docMkLst>
      <pc:sldChg chg="modSp mod">
        <pc:chgData name="P Oram" userId="59f213ae-be35-4ff1-a8e0-c2c977c8fa36" providerId="ADAL" clId="{9B447783-320E-47C5-8AB3-45BC7F0A19DB}" dt="2026-03-30T09:46:02.403" v="5"/>
        <pc:sldMkLst>
          <pc:docMk/>
          <pc:sldMk cId="2666797986" sldId="258"/>
        </pc:sldMkLst>
        <pc:spChg chg="mod">
          <ac:chgData name="P Oram" userId="59f213ae-be35-4ff1-a8e0-c2c977c8fa36" providerId="ADAL" clId="{9B447783-320E-47C5-8AB3-45BC7F0A19DB}" dt="2026-03-30T09:46:02.403" v="5"/>
          <ac:spMkLst>
            <pc:docMk/>
            <pc:sldMk cId="2666797986" sldId="258"/>
            <ac:spMk id="8" creationId="{786B0136-80E2-4E36-BB7F-D37B1B3F9670}"/>
          </ac:spMkLst>
        </pc:spChg>
      </pc:sldChg>
      <pc:sldChg chg="modSp mod">
        <pc:chgData name="P Oram" userId="59f213ae-be35-4ff1-a8e0-c2c977c8fa36" providerId="ADAL" clId="{9B447783-320E-47C5-8AB3-45BC7F0A19DB}" dt="2026-03-30T09:49:54.704" v="32"/>
        <pc:sldMkLst>
          <pc:docMk/>
          <pc:sldMk cId="2161183718" sldId="259"/>
        </pc:sldMkLst>
        <pc:spChg chg="mod">
          <ac:chgData name="P Oram" userId="59f213ae-be35-4ff1-a8e0-c2c977c8fa36" providerId="ADAL" clId="{9B447783-320E-47C5-8AB3-45BC7F0A19DB}" dt="2026-03-30T09:49:54.704" v="32"/>
          <ac:spMkLst>
            <pc:docMk/>
            <pc:sldMk cId="2161183718" sldId="259"/>
            <ac:spMk id="8" creationId="{786B0136-80E2-4E36-BB7F-D37B1B3F9670}"/>
          </ac:spMkLst>
        </pc:spChg>
      </pc:sldChg>
      <pc:sldChg chg="modSp mod">
        <pc:chgData name="P Oram" userId="59f213ae-be35-4ff1-a8e0-c2c977c8fa36" providerId="ADAL" clId="{9B447783-320E-47C5-8AB3-45BC7F0A19DB}" dt="2026-03-30T09:46:35.643" v="9" actId="20577"/>
        <pc:sldMkLst>
          <pc:docMk/>
          <pc:sldMk cId="540832539" sldId="260"/>
        </pc:sldMkLst>
        <pc:spChg chg="mod">
          <ac:chgData name="P Oram" userId="59f213ae-be35-4ff1-a8e0-c2c977c8fa36" providerId="ADAL" clId="{9B447783-320E-47C5-8AB3-45BC7F0A19DB}" dt="2026-03-30T09:46:35.643" v="9" actId="20577"/>
          <ac:spMkLst>
            <pc:docMk/>
            <pc:sldMk cId="540832539" sldId="260"/>
            <ac:spMk id="8" creationId="{786B0136-80E2-4E36-BB7F-D37B1B3F9670}"/>
          </ac:spMkLst>
        </pc:spChg>
      </pc:sldChg>
      <pc:sldChg chg="modSp mod">
        <pc:chgData name="P Oram" userId="59f213ae-be35-4ff1-a8e0-c2c977c8fa36" providerId="ADAL" clId="{9B447783-320E-47C5-8AB3-45BC7F0A19DB}" dt="2026-03-30T09:51:06.604" v="44"/>
        <pc:sldMkLst>
          <pc:docMk/>
          <pc:sldMk cId="901335703" sldId="264"/>
        </pc:sldMkLst>
        <pc:spChg chg="mod">
          <ac:chgData name="P Oram" userId="59f213ae-be35-4ff1-a8e0-c2c977c8fa36" providerId="ADAL" clId="{9B447783-320E-47C5-8AB3-45BC7F0A19DB}" dt="2026-03-30T09:51:06.604" v="44"/>
          <ac:spMkLst>
            <pc:docMk/>
            <pc:sldMk cId="901335703" sldId="264"/>
            <ac:spMk id="8" creationId="{786B0136-80E2-4E36-BB7F-D37B1B3F9670}"/>
          </ac:spMkLst>
        </pc:spChg>
      </pc:sldChg>
      <pc:sldChg chg="modSp mod">
        <pc:chgData name="P Oram" userId="59f213ae-be35-4ff1-a8e0-c2c977c8fa36" providerId="ADAL" clId="{9B447783-320E-47C5-8AB3-45BC7F0A19DB}" dt="2026-03-30T09:50:34.437" v="41" actId="27636"/>
        <pc:sldMkLst>
          <pc:docMk/>
          <pc:sldMk cId="1288122175" sldId="265"/>
        </pc:sldMkLst>
        <pc:spChg chg="mod">
          <ac:chgData name="P Oram" userId="59f213ae-be35-4ff1-a8e0-c2c977c8fa36" providerId="ADAL" clId="{9B447783-320E-47C5-8AB3-45BC7F0A19DB}" dt="2026-03-30T09:50:34.437" v="41" actId="27636"/>
          <ac:spMkLst>
            <pc:docMk/>
            <pc:sldMk cId="1288122175" sldId="265"/>
            <ac:spMk id="8" creationId="{786B0136-80E2-4E36-BB7F-D37B1B3F9670}"/>
          </ac:spMkLst>
        </pc:spChg>
      </pc:sldChg>
      <pc:sldChg chg="modSp mod">
        <pc:chgData name="P Oram" userId="59f213ae-be35-4ff1-a8e0-c2c977c8fa36" providerId="ADAL" clId="{9B447783-320E-47C5-8AB3-45BC7F0A19DB}" dt="2026-03-30T09:47:21.651" v="14"/>
        <pc:sldMkLst>
          <pc:docMk/>
          <pc:sldMk cId="4228854210" sldId="267"/>
        </pc:sldMkLst>
        <pc:spChg chg="mod">
          <ac:chgData name="P Oram" userId="59f213ae-be35-4ff1-a8e0-c2c977c8fa36" providerId="ADAL" clId="{9B447783-320E-47C5-8AB3-45BC7F0A19DB}" dt="2026-03-30T09:47:21.651" v="14"/>
          <ac:spMkLst>
            <pc:docMk/>
            <pc:sldMk cId="4228854210" sldId="267"/>
            <ac:spMk id="8" creationId="{786B0136-80E2-4E36-BB7F-D37B1B3F9670}"/>
          </ac:spMkLst>
        </pc:spChg>
      </pc:sldChg>
      <pc:sldChg chg="modSp mod">
        <pc:chgData name="P Oram" userId="59f213ae-be35-4ff1-a8e0-c2c977c8fa36" providerId="ADAL" clId="{9B447783-320E-47C5-8AB3-45BC7F0A19DB}" dt="2026-03-30T09:48:23.044" v="23"/>
        <pc:sldMkLst>
          <pc:docMk/>
          <pc:sldMk cId="226376582" sldId="269"/>
        </pc:sldMkLst>
        <pc:spChg chg="mod">
          <ac:chgData name="P Oram" userId="59f213ae-be35-4ff1-a8e0-c2c977c8fa36" providerId="ADAL" clId="{9B447783-320E-47C5-8AB3-45BC7F0A19DB}" dt="2026-03-30T09:48:23.044" v="23"/>
          <ac:spMkLst>
            <pc:docMk/>
            <pc:sldMk cId="226376582" sldId="269"/>
            <ac:spMk id="8" creationId="{786B0136-80E2-4E36-BB7F-D37B1B3F9670}"/>
          </ac:spMkLst>
        </pc:spChg>
      </pc:sldChg>
      <pc:sldChg chg="modSp mod">
        <pc:chgData name="P Oram" userId="59f213ae-be35-4ff1-a8e0-c2c977c8fa36" providerId="ADAL" clId="{9B447783-320E-47C5-8AB3-45BC7F0A19DB}" dt="2026-03-30T09:51:24.953" v="45"/>
        <pc:sldMkLst>
          <pc:docMk/>
          <pc:sldMk cId="4218917546" sldId="270"/>
        </pc:sldMkLst>
        <pc:spChg chg="mod">
          <ac:chgData name="P Oram" userId="59f213ae-be35-4ff1-a8e0-c2c977c8fa36" providerId="ADAL" clId="{9B447783-320E-47C5-8AB3-45BC7F0A19DB}" dt="2026-03-30T09:51:24.953" v="45"/>
          <ac:spMkLst>
            <pc:docMk/>
            <pc:sldMk cId="4218917546" sldId="270"/>
            <ac:spMk id="8" creationId="{786B0136-80E2-4E36-BB7F-D37B1B3F9670}"/>
          </ac:spMkLst>
        </pc:spChg>
      </pc:sldChg>
      <pc:sldChg chg="modSp mod">
        <pc:chgData name="P Oram" userId="59f213ae-be35-4ff1-a8e0-c2c977c8fa36" providerId="ADAL" clId="{9B447783-320E-47C5-8AB3-45BC7F0A19DB}" dt="2026-03-30T09:51:52.413" v="49" actId="20577"/>
        <pc:sldMkLst>
          <pc:docMk/>
          <pc:sldMk cId="3689112519" sldId="271"/>
        </pc:sldMkLst>
        <pc:spChg chg="mod">
          <ac:chgData name="P Oram" userId="59f213ae-be35-4ff1-a8e0-c2c977c8fa36" providerId="ADAL" clId="{9B447783-320E-47C5-8AB3-45BC7F0A19DB}" dt="2026-03-30T09:51:52.413" v="49" actId="20577"/>
          <ac:spMkLst>
            <pc:docMk/>
            <pc:sldMk cId="3689112519" sldId="271"/>
            <ac:spMk id="8" creationId="{786B0136-80E2-4E36-BB7F-D37B1B3F9670}"/>
          </ac:spMkLst>
        </pc:spChg>
      </pc:sldChg>
      <pc:sldChg chg="modSp mod">
        <pc:chgData name="P Oram" userId="59f213ae-be35-4ff1-a8e0-c2c977c8fa36" providerId="ADAL" clId="{9B447783-320E-47C5-8AB3-45BC7F0A19DB}" dt="2026-03-30T09:48:57.687" v="29" actId="113"/>
        <pc:sldMkLst>
          <pc:docMk/>
          <pc:sldMk cId="4110218550" sldId="273"/>
        </pc:sldMkLst>
        <pc:spChg chg="mod">
          <ac:chgData name="P Oram" userId="59f213ae-be35-4ff1-a8e0-c2c977c8fa36" providerId="ADAL" clId="{9B447783-320E-47C5-8AB3-45BC7F0A19DB}" dt="2026-03-30T09:48:57.687" v="29" actId="113"/>
          <ac:spMkLst>
            <pc:docMk/>
            <pc:sldMk cId="4110218550" sldId="273"/>
            <ac:spMk id="8" creationId="{786B0136-80E2-4E36-BB7F-D37B1B3F967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60EBC-D739-4AE4-9F46-47C0A8BA40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7A2A80-C488-4B67-A8D5-68975ADBE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192AD-F4A8-4D57-815E-68864DD58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BA6D3-690A-480F-BAD7-E0AB8F038C82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323BA5-2759-45FC-9782-6A6768485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D1A162-7F7C-4FF7-9AE0-819B7F89E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FA419-BAAC-42D7-834D-BD7658E46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9770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325531-7C66-4023-A84D-C571FA479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E07178-F7EE-47F0-8408-A71AEA790A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0E9847-F0D1-46F6-948E-322B9C8656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BA6D3-690A-480F-BAD7-E0AB8F038C82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A099D5-FE6F-4F6D-AE43-97FBE075FD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14694E-3B1E-46CB-8ECB-5E12F2A6C8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FFA419-BAAC-42D7-834D-BD7658E46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483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CAE9BC-3DC4-47D4-9DC5-C14CBBBDF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6043" y="0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DA3278-7CD5-4713-AB9D-535C931EB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61852"/>
            <a:ext cx="9144000" cy="771182"/>
          </a:xfrm>
        </p:spPr>
        <p:txBody>
          <a:bodyPr>
            <a:normAutofit fontScale="90000"/>
          </a:bodyPr>
          <a:lstStyle/>
          <a:p>
            <a:r>
              <a:rPr lang="en-GB" dirty="0"/>
              <a:t>Lunch Menu </a:t>
            </a:r>
          </a:p>
        </p:txBody>
      </p:sp>
      <p:pic>
        <p:nvPicPr>
          <p:cNvPr id="5" name="Picture 4" descr="A black letter with a white background&#10;&#10;Description automatically generated">
            <a:extLst>
              <a:ext uri="{FF2B5EF4-FFF2-40B4-BE49-F238E27FC236}">
                <a16:creationId xmlns:a16="http://schemas.microsoft.com/office/drawing/2014/main" id="{B4C55A1F-C317-4E5A-89B2-82EA567066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825" y="771182"/>
            <a:ext cx="5547360" cy="1090670"/>
          </a:xfrm>
          <a:prstGeom prst="rect">
            <a:avLst/>
          </a:prstGeom>
        </p:spPr>
      </p:pic>
      <p:sp>
        <p:nvSpPr>
          <p:cNvPr id="8" name="Subtitle 7">
            <a:extLst>
              <a:ext uri="{FF2B5EF4-FFF2-40B4-BE49-F238E27FC236}">
                <a16:creationId xmlns:a16="http://schemas.microsoft.com/office/drawing/2014/main" id="{786B0136-80E2-4E36-BB7F-D37B1B3F9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9417" y="2633034"/>
            <a:ext cx="10228881" cy="3453784"/>
          </a:xfrm>
        </p:spPr>
        <p:txBody>
          <a:bodyPr>
            <a:normAutofit/>
          </a:bodyPr>
          <a:lstStyle/>
          <a:p>
            <a:pPr algn="ctr" rtl="0" fontAlgn="base"/>
            <a:r>
              <a:rPr lang="en-GB" sz="3600" b="1" i="0" u="sng" dirty="0">
                <a:solidFill>
                  <a:srgbClr val="000000"/>
                </a:solidFill>
                <a:effectLst/>
                <a:latin typeface="Aptos Display"/>
              </a:rPr>
              <a:t>Monday</a:t>
            </a:r>
            <a:r>
              <a:rPr lang="en-GB" sz="3600" b="0" i="0" dirty="0">
                <a:solidFill>
                  <a:srgbClr val="000000"/>
                </a:solidFill>
                <a:effectLst/>
                <a:latin typeface="Aptos Display"/>
              </a:rPr>
              <a:t> </a:t>
            </a:r>
            <a:endParaRPr lang="en-GB" sz="36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ctr" rtl="0" fontAlgn="base"/>
            <a:r>
              <a:rPr lang="en-GB" sz="3200" b="1" i="0" dirty="0">
                <a:solidFill>
                  <a:srgbClr val="000000"/>
                </a:solidFill>
                <a:effectLst/>
                <a:latin typeface="+mj-lt"/>
              </a:rPr>
              <a:t>Main – </a:t>
            </a:r>
            <a:r>
              <a:rPr lang="en-GB" sz="3200" dirty="0">
                <a:solidFill>
                  <a:srgbClr val="000000"/>
                </a:solidFill>
                <a:latin typeface="+mj-lt"/>
              </a:rPr>
              <a:t>Butter Chicken Curry Served with Rice &amp; Vegetable Samosa</a:t>
            </a:r>
            <a:endParaRPr lang="en-GB" sz="3200" i="0" dirty="0">
              <a:solidFill>
                <a:srgbClr val="000000"/>
              </a:solidFill>
              <a:effectLst/>
              <a:latin typeface="+mj-lt"/>
            </a:endParaRPr>
          </a:p>
          <a:p>
            <a:pPr algn="ctr" rtl="0" fontAlgn="base"/>
            <a:r>
              <a:rPr lang="en-GB" sz="3200" b="1" i="0" dirty="0">
                <a:solidFill>
                  <a:srgbClr val="000000"/>
                </a:solidFill>
                <a:effectLst/>
                <a:latin typeface="+mj-lt"/>
              </a:rPr>
              <a:t>Vegetarian – </a:t>
            </a:r>
            <a:r>
              <a:rPr lang="en-GB" sz="3200" dirty="0">
                <a:solidFill>
                  <a:srgbClr val="000000"/>
                </a:solidFill>
                <a:latin typeface="+mj-lt"/>
              </a:rPr>
              <a:t>Quorn Butter Curry Served with Rice &amp; vegetable Samosa</a:t>
            </a:r>
            <a:endParaRPr lang="en-GB" sz="3200" i="0" dirty="0">
              <a:solidFill>
                <a:srgbClr val="000000"/>
              </a:solidFill>
              <a:effectLst/>
              <a:latin typeface="+mj-lt"/>
            </a:endParaRPr>
          </a:p>
          <a:p>
            <a:pPr algn="ctr" rtl="0" fontAlgn="base"/>
            <a:r>
              <a:rPr lang="en-GB" sz="3200" b="1" i="0" dirty="0">
                <a:solidFill>
                  <a:srgbClr val="000000"/>
                </a:solidFill>
                <a:effectLst/>
                <a:latin typeface="+mj-lt"/>
              </a:rPr>
              <a:t>Dessert of the Day - </a:t>
            </a:r>
            <a:r>
              <a:rPr lang="en-GB" sz="3200" dirty="0">
                <a:solidFill>
                  <a:srgbClr val="000000"/>
                </a:solidFill>
                <a:latin typeface="+mj-lt"/>
              </a:rPr>
              <a:t>Trifle</a:t>
            </a:r>
            <a:endParaRPr lang="en-GB" sz="3200" i="0" dirty="0">
              <a:solidFill>
                <a:srgbClr val="000000"/>
              </a:solidFill>
              <a:effectLst/>
              <a:latin typeface="+mj-lt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6797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CAE9BC-3DC4-47D4-9DC5-C14CBBBDF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6043" y="0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DA3278-7CD5-4713-AB9D-535C931EB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61852"/>
            <a:ext cx="9144000" cy="771182"/>
          </a:xfrm>
        </p:spPr>
        <p:txBody>
          <a:bodyPr>
            <a:normAutofit fontScale="90000"/>
          </a:bodyPr>
          <a:lstStyle/>
          <a:p>
            <a:r>
              <a:rPr lang="en-GB" dirty="0"/>
              <a:t>Lunch Menu </a:t>
            </a:r>
          </a:p>
        </p:txBody>
      </p:sp>
      <p:pic>
        <p:nvPicPr>
          <p:cNvPr id="5" name="Picture 4" descr="A black letter with a white background&#10;&#10;Description automatically generated">
            <a:extLst>
              <a:ext uri="{FF2B5EF4-FFF2-40B4-BE49-F238E27FC236}">
                <a16:creationId xmlns:a16="http://schemas.microsoft.com/office/drawing/2014/main" id="{B4C55A1F-C317-4E5A-89B2-82EA567066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825" y="771182"/>
            <a:ext cx="5547360" cy="1090670"/>
          </a:xfrm>
          <a:prstGeom prst="rect">
            <a:avLst/>
          </a:prstGeom>
        </p:spPr>
      </p:pic>
      <p:sp>
        <p:nvSpPr>
          <p:cNvPr id="8" name="Subtitle 7">
            <a:extLst>
              <a:ext uri="{FF2B5EF4-FFF2-40B4-BE49-F238E27FC236}">
                <a16:creationId xmlns:a16="http://schemas.microsoft.com/office/drawing/2014/main" id="{786B0136-80E2-4E36-BB7F-D37B1B3F9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33034"/>
            <a:ext cx="9144000" cy="3453784"/>
          </a:xfrm>
        </p:spPr>
        <p:txBody>
          <a:bodyPr>
            <a:normAutofit/>
          </a:bodyPr>
          <a:lstStyle/>
          <a:p>
            <a:pPr algn="ctr" rtl="0" fontAlgn="base"/>
            <a:r>
              <a:rPr lang="en-GB" sz="3200" b="1" i="0" u="sng" dirty="0">
                <a:solidFill>
                  <a:srgbClr val="000000"/>
                </a:solidFill>
                <a:effectLst/>
                <a:latin typeface="Aptos Display"/>
              </a:rPr>
              <a:t>Tuesday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Aptos Display"/>
              </a:rPr>
              <a:t> </a:t>
            </a:r>
            <a:endParaRPr lang="en-GB" sz="3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ctr" rtl="0" fontAlgn="base"/>
            <a:r>
              <a:rPr lang="en-US" sz="3200" b="1" i="0" dirty="0">
                <a:solidFill>
                  <a:srgbClr val="000000"/>
                </a:solidFill>
                <a:effectLst/>
                <a:latin typeface="+mj-lt"/>
              </a:rPr>
              <a:t>Main - </a:t>
            </a:r>
            <a:r>
              <a:rPr lang="en-US" sz="3200" i="0" dirty="0">
                <a:solidFill>
                  <a:srgbClr val="000000"/>
                </a:solidFill>
                <a:effectLst/>
                <a:latin typeface="+mj-lt"/>
              </a:rPr>
              <a:t>Beef Lasagna Served with </a:t>
            </a:r>
            <a:r>
              <a:rPr lang="en-US" sz="3200" dirty="0">
                <a:solidFill>
                  <a:srgbClr val="000000"/>
                </a:solidFill>
                <a:latin typeface="+mj-lt"/>
              </a:rPr>
              <a:t>Garlic Bread &amp; Salad</a:t>
            </a:r>
            <a:endParaRPr lang="en-US" sz="3200" i="0" dirty="0">
              <a:solidFill>
                <a:srgbClr val="000000"/>
              </a:solidFill>
              <a:effectLst/>
              <a:latin typeface="+mj-lt"/>
            </a:endParaRPr>
          </a:p>
          <a:p>
            <a:pPr algn="ctr" rtl="0" fontAlgn="base"/>
            <a:r>
              <a:rPr lang="en-US" sz="3200" b="1" i="0" dirty="0">
                <a:solidFill>
                  <a:srgbClr val="000000"/>
                </a:solidFill>
                <a:effectLst/>
                <a:latin typeface="+mj-lt"/>
              </a:rPr>
              <a:t>Vegetarian – </a:t>
            </a:r>
            <a:r>
              <a:rPr lang="en-US" sz="3200" dirty="0">
                <a:solidFill>
                  <a:srgbClr val="000000"/>
                </a:solidFill>
                <a:latin typeface="+mj-lt"/>
              </a:rPr>
              <a:t>Broccoli &amp; Sweetcorn Pasta Bake</a:t>
            </a:r>
            <a:endParaRPr lang="en-US" sz="3200" i="0" dirty="0">
              <a:solidFill>
                <a:srgbClr val="000000"/>
              </a:solidFill>
              <a:effectLst/>
              <a:latin typeface="+mj-lt"/>
            </a:endParaRPr>
          </a:p>
          <a:p>
            <a:pPr algn="ctr" rtl="0" fontAlgn="base"/>
            <a:r>
              <a:rPr lang="en-US" sz="3200" b="1" i="0" dirty="0">
                <a:solidFill>
                  <a:srgbClr val="000000"/>
                </a:solidFill>
                <a:effectLst/>
                <a:latin typeface="+mj-lt"/>
              </a:rPr>
              <a:t>Dessert of the Day – </a:t>
            </a:r>
            <a:r>
              <a:rPr lang="en-US" sz="3200" i="0" dirty="0">
                <a:solidFill>
                  <a:srgbClr val="000000"/>
                </a:solidFill>
                <a:effectLst/>
                <a:latin typeface="+mj-lt"/>
              </a:rPr>
              <a:t>Toffee Sponge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0832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CAE9BC-3DC4-47D4-9DC5-C14CBBBDF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6043" y="0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DA3278-7CD5-4713-AB9D-535C931EB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61852"/>
            <a:ext cx="9144000" cy="771182"/>
          </a:xfrm>
        </p:spPr>
        <p:txBody>
          <a:bodyPr>
            <a:normAutofit fontScale="90000"/>
          </a:bodyPr>
          <a:lstStyle/>
          <a:p>
            <a:r>
              <a:rPr lang="en-GB" dirty="0"/>
              <a:t>Lunch Menu </a:t>
            </a:r>
          </a:p>
        </p:txBody>
      </p:sp>
      <p:pic>
        <p:nvPicPr>
          <p:cNvPr id="5" name="Picture 4" descr="A black letter with a white background&#10;&#10;Description automatically generated">
            <a:extLst>
              <a:ext uri="{FF2B5EF4-FFF2-40B4-BE49-F238E27FC236}">
                <a16:creationId xmlns:a16="http://schemas.microsoft.com/office/drawing/2014/main" id="{B4C55A1F-C317-4E5A-89B2-82EA567066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825" y="771182"/>
            <a:ext cx="5547360" cy="1090670"/>
          </a:xfrm>
          <a:prstGeom prst="rect">
            <a:avLst/>
          </a:prstGeom>
        </p:spPr>
      </p:pic>
      <p:sp>
        <p:nvSpPr>
          <p:cNvPr id="8" name="Subtitle 7">
            <a:extLst>
              <a:ext uri="{FF2B5EF4-FFF2-40B4-BE49-F238E27FC236}">
                <a16:creationId xmlns:a16="http://schemas.microsoft.com/office/drawing/2014/main" id="{786B0136-80E2-4E36-BB7F-D37B1B3F9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33034"/>
            <a:ext cx="9144000" cy="3453784"/>
          </a:xfrm>
        </p:spPr>
        <p:txBody>
          <a:bodyPr>
            <a:normAutofit/>
          </a:bodyPr>
          <a:lstStyle/>
          <a:p>
            <a:pPr algn="ctr" rtl="0" fontAlgn="base"/>
            <a:r>
              <a:rPr lang="en-GB" sz="3200" b="1" i="0" u="sng" dirty="0">
                <a:solidFill>
                  <a:srgbClr val="000000"/>
                </a:solidFill>
                <a:effectLst/>
                <a:latin typeface="Aptos Display"/>
              </a:rPr>
              <a:t>Wednesday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Aptos Display"/>
              </a:rPr>
              <a:t> </a:t>
            </a:r>
            <a:endParaRPr lang="en-GB" sz="3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ctr" rtl="0" fontAlgn="base"/>
            <a:r>
              <a:rPr lang="en-GB" sz="3200" b="1" i="0" dirty="0">
                <a:solidFill>
                  <a:srgbClr val="000000"/>
                </a:solidFill>
                <a:effectLst/>
                <a:latin typeface="+mj-lt"/>
              </a:rPr>
              <a:t>Main - 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+mj-lt"/>
              </a:rPr>
              <a:t>Roast of the Day Served with all the Trimmings </a:t>
            </a:r>
          </a:p>
          <a:p>
            <a:pPr algn="ctr" rtl="0" fontAlgn="base"/>
            <a:r>
              <a:rPr lang="en-GB" sz="3200" b="1" i="0" dirty="0">
                <a:solidFill>
                  <a:srgbClr val="000000"/>
                </a:solidFill>
                <a:effectLst/>
                <a:latin typeface="+mj-lt"/>
              </a:rPr>
              <a:t>Vegetarian – </a:t>
            </a:r>
            <a:r>
              <a:rPr lang="en-GB" sz="3200" i="0" dirty="0">
                <a:solidFill>
                  <a:srgbClr val="000000"/>
                </a:solidFill>
                <a:effectLst/>
                <a:latin typeface="+mj-lt"/>
              </a:rPr>
              <a:t>Leek &amp; Goats Cheese Tart Served with all the Trimmings</a:t>
            </a:r>
          </a:p>
          <a:p>
            <a:pPr algn="ctr" rtl="0" fontAlgn="base"/>
            <a:r>
              <a:rPr lang="en-GB" sz="3200" b="1" i="0" dirty="0">
                <a:solidFill>
                  <a:srgbClr val="000000"/>
                </a:solidFill>
                <a:effectLst/>
                <a:latin typeface="+mj-lt"/>
              </a:rPr>
              <a:t>Vegan – 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+mj-lt"/>
              </a:rPr>
              <a:t>Jacket Potato Served with BBQ Beans</a:t>
            </a:r>
          </a:p>
          <a:p>
            <a:pPr algn="ctr" rtl="0" fontAlgn="base"/>
            <a:r>
              <a:rPr lang="en-GB" sz="3200" b="1" i="0" dirty="0">
                <a:solidFill>
                  <a:srgbClr val="000000"/>
                </a:solidFill>
                <a:effectLst/>
                <a:latin typeface="+mj-lt"/>
              </a:rPr>
              <a:t>Dessert of the Day – </a:t>
            </a:r>
            <a:r>
              <a:rPr lang="en-GB" sz="3200" i="0" dirty="0">
                <a:solidFill>
                  <a:srgbClr val="000000"/>
                </a:solidFill>
                <a:effectLst/>
                <a:latin typeface="+mj-lt"/>
              </a:rPr>
              <a:t>Chocolate Delight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8854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CAE9BC-3DC4-47D4-9DC5-C14CBBBDF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3841" y="0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DA3278-7CD5-4713-AB9D-535C931EB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61852"/>
            <a:ext cx="9144000" cy="771182"/>
          </a:xfrm>
        </p:spPr>
        <p:txBody>
          <a:bodyPr>
            <a:normAutofit fontScale="90000"/>
          </a:bodyPr>
          <a:lstStyle/>
          <a:p>
            <a:r>
              <a:rPr lang="en-GB" dirty="0"/>
              <a:t>Lunch Menu </a:t>
            </a:r>
          </a:p>
        </p:txBody>
      </p:sp>
      <p:pic>
        <p:nvPicPr>
          <p:cNvPr id="5" name="Picture 4" descr="A black letter with a white background&#10;&#10;Description automatically generated">
            <a:extLst>
              <a:ext uri="{FF2B5EF4-FFF2-40B4-BE49-F238E27FC236}">
                <a16:creationId xmlns:a16="http://schemas.microsoft.com/office/drawing/2014/main" id="{B4C55A1F-C317-4E5A-89B2-82EA567066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825" y="771182"/>
            <a:ext cx="5547360" cy="1090670"/>
          </a:xfrm>
          <a:prstGeom prst="rect">
            <a:avLst/>
          </a:prstGeom>
        </p:spPr>
      </p:pic>
      <p:sp>
        <p:nvSpPr>
          <p:cNvPr id="8" name="Subtitle 7">
            <a:extLst>
              <a:ext uri="{FF2B5EF4-FFF2-40B4-BE49-F238E27FC236}">
                <a16:creationId xmlns:a16="http://schemas.microsoft.com/office/drawing/2014/main" id="{786B0136-80E2-4E36-BB7F-D37B1B3F9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510725"/>
            <a:ext cx="9144000" cy="3576093"/>
          </a:xfrm>
        </p:spPr>
        <p:txBody>
          <a:bodyPr>
            <a:normAutofit fontScale="92500"/>
          </a:bodyPr>
          <a:lstStyle/>
          <a:p>
            <a:pPr algn="ctr" rtl="0" fontAlgn="base"/>
            <a:r>
              <a:rPr lang="en-US" sz="3200" b="1" i="0" u="sng" dirty="0">
                <a:solidFill>
                  <a:srgbClr val="000000"/>
                </a:solidFill>
                <a:effectLst/>
                <a:latin typeface="Aptos Display"/>
              </a:rPr>
              <a:t>Thursday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Aptos Display"/>
              </a:rPr>
              <a:t> </a:t>
            </a:r>
            <a:endParaRPr lang="en-US" sz="3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ctr" rtl="0" fontAlgn="base"/>
            <a:r>
              <a:rPr lang="en-US" sz="3200" b="1" i="0" dirty="0">
                <a:solidFill>
                  <a:srgbClr val="000000"/>
                </a:solidFill>
                <a:effectLst/>
                <a:latin typeface="+mj-lt"/>
              </a:rPr>
              <a:t>Main – </a:t>
            </a:r>
            <a:r>
              <a:rPr lang="en-GB" sz="3200" dirty="0">
                <a:solidFill>
                  <a:srgbClr val="000000"/>
                </a:solidFill>
                <a:latin typeface="+mj-lt"/>
              </a:rPr>
              <a:t>Chicken Chow Mein Served with Stir Fry Vegetables</a:t>
            </a:r>
            <a:endParaRPr lang="en-US" sz="3200" i="0" dirty="0">
              <a:solidFill>
                <a:srgbClr val="000000"/>
              </a:solidFill>
              <a:effectLst/>
              <a:latin typeface="+mj-lt"/>
            </a:endParaRPr>
          </a:p>
          <a:p>
            <a:pPr algn="ctr" rtl="0" fontAlgn="base"/>
            <a:r>
              <a:rPr lang="en-US" sz="3200" b="1" i="0" dirty="0">
                <a:solidFill>
                  <a:srgbClr val="000000"/>
                </a:solidFill>
                <a:effectLst/>
                <a:latin typeface="+mj-lt"/>
              </a:rPr>
              <a:t>Vegetarian –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+mj-lt"/>
              </a:rPr>
              <a:t> Mozzarella Sticks Served with Salad &amp; Sweet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+mj-lt"/>
              </a:rPr>
              <a:t>Chilli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+mj-lt"/>
              </a:rPr>
              <a:t> Dip</a:t>
            </a:r>
          </a:p>
          <a:p>
            <a:pPr algn="ctr" rtl="0" fontAlgn="base"/>
            <a:r>
              <a:rPr lang="en-US" sz="3200" b="1" i="0" dirty="0">
                <a:solidFill>
                  <a:srgbClr val="000000"/>
                </a:solidFill>
                <a:effectLst/>
                <a:latin typeface="+mj-lt"/>
              </a:rPr>
              <a:t>Vegan – </a:t>
            </a:r>
            <a:r>
              <a:rPr lang="en-GB" sz="3200" dirty="0">
                <a:solidFill>
                  <a:srgbClr val="000000"/>
                </a:solidFill>
                <a:latin typeface="+mj-lt"/>
              </a:rPr>
              <a:t>Vegetable Rice Served with Stir Fry Veg</a:t>
            </a:r>
            <a:endParaRPr lang="en-US" sz="3200" b="0" i="0" dirty="0">
              <a:solidFill>
                <a:srgbClr val="000000"/>
              </a:solidFill>
              <a:effectLst/>
              <a:latin typeface="+mj-lt"/>
            </a:endParaRPr>
          </a:p>
          <a:p>
            <a:pPr algn="ctr" rtl="0" fontAlgn="base"/>
            <a:r>
              <a:rPr lang="en-US" sz="3200" b="1" i="0" dirty="0">
                <a:solidFill>
                  <a:srgbClr val="000000"/>
                </a:solidFill>
                <a:effectLst/>
                <a:latin typeface="+mj-lt"/>
              </a:rPr>
              <a:t>Dessert of the Day – </a:t>
            </a:r>
            <a:r>
              <a:rPr lang="en-US" sz="3200" i="0" dirty="0">
                <a:solidFill>
                  <a:srgbClr val="000000"/>
                </a:solidFill>
                <a:effectLst/>
                <a:latin typeface="+mj-lt"/>
              </a:rPr>
              <a:t>Pancakes Served </a:t>
            </a:r>
            <a:r>
              <a:rPr lang="en-US" sz="3200" dirty="0">
                <a:solidFill>
                  <a:srgbClr val="000000"/>
                </a:solidFill>
                <a:latin typeface="+mj-lt"/>
              </a:rPr>
              <a:t>with Toffee Sauce</a:t>
            </a:r>
            <a:endParaRPr lang="en-US" sz="3200" i="0" dirty="0">
              <a:solidFill>
                <a:srgbClr val="000000"/>
              </a:solidFill>
              <a:effectLst/>
              <a:latin typeface="+mj-lt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376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CAE9BC-3DC4-47D4-9DC5-C14CBBBDF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6043" y="0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DA3278-7CD5-4713-AB9D-535C931EB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61852"/>
            <a:ext cx="9144000" cy="771182"/>
          </a:xfrm>
        </p:spPr>
        <p:txBody>
          <a:bodyPr>
            <a:normAutofit fontScale="90000"/>
          </a:bodyPr>
          <a:lstStyle/>
          <a:p>
            <a:r>
              <a:rPr lang="en-GB" dirty="0"/>
              <a:t>Lunch Menu </a:t>
            </a:r>
          </a:p>
        </p:txBody>
      </p:sp>
      <p:pic>
        <p:nvPicPr>
          <p:cNvPr id="5" name="Picture 4" descr="A black letter with a white background&#10;&#10;Description automatically generated">
            <a:extLst>
              <a:ext uri="{FF2B5EF4-FFF2-40B4-BE49-F238E27FC236}">
                <a16:creationId xmlns:a16="http://schemas.microsoft.com/office/drawing/2014/main" id="{B4C55A1F-C317-4E5A-89B2-82EA567066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825" y="771182"/>
            <a:ext cx="5547360" cy="1090670"/>
          </a:xfrm>
          <a:prstGeom prst="rect">
            <a:avLst/>
          </a:prstGeom>
        </p:spPr>
      </p:pic>
      <p:sp>
        <p:nvSpPr>
          <p:cNvPr id="8" name="Subtitle 7">
            <a:extLst>
              <a:ext uri="{FF2B5EF4-FFF2-40B4-BE49-F238E27FC236}">
                <a16:creationId xmlns:a16="http://schemas.microsoft.com/office/drawing/2014/main" id="{786B0136-80E2-4E36-BB7F-D37B1B3F9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33033"/>
            <a:ext cx="9144000" cy="3302817"/>
          </a:xfrm>
        </p:spPr>
        <p:txBody>
          <a:bodyPr/>
          <a:lstStyle/>
          <a:p>
            <a:pPr algn="ctr" rtl="0" fontAlgn="base"/>
            <a:r>
              <a:rPr lang="en-GB" sz="3200" b="1" i="0" u="sng" dirty="0">
                <a:solidFill>
                  <a:srgbClr val="000000"/>
                </a:solidFill>
                <a:effectLst/>
                <a:latin typeface="Aptos Display"/>
              </a:rPr>
              <a:t>Friday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Aptos Display"/>
              </a:rPr>
              <a:t> </a:t>
            </a:r>
            <a:endParaRPr lang="en-GB" sz="3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ctr" rtl="0" fontAlgn="base"/>
            <a:r>
              <a:rPr lang="en-GB" sz="3200" b="1" i="0" dirty="0">
                <a:solidFill>
                  <a:srgbClr val="000000"/>
                </a:solidFill>
                <a:effectLst/>
                <a:latin typeface="+mj-lt"/>
              </a:rPr>
              <a:t>Main -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+mj-lt"/>
              </a:rPr>
              <a:t> Fish </a:t>
            </a:r>
            <a:r>
              <a:rPr lang="en-GB" sz="3200" dirty="0">
                <a:solidFill>
                  <a:srgbClr val="000000"/>
                </a:solidFill>
                <a:latin typeface="+mj-lt"/>
              </a:rPr>
              <a:t>or Nuggets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+mj-lt"/>
              </a:rPr>
              <a:t> Served with Chips, Baked Beans or Curry Sauce</a:t>
            </a:r>
          </a:p>
          <a:p>
            <a:pPr algn="ctr" rtl="0" fontAlgn="base"/>
            <a:r>
              <a:rPr lang="en-GB" sz="3200" b="1" i="0">
                <a:solidFill>
                  <a:srgbClr val="000000"/>
                </a:solidFill>
                <a:effectLst/>
                <a:latin typeface="+mj-lt"/>
              </a:rPr>
              <a:t>Vegetarian –</a:t>
            </a:r>
            <a:r>
              <a:rPr lang="en-GB" sz="3200" b="0" i="0">
                <a:solidFill>
                  <a:srgbClr val="000000"/>
                </a:solidFill>
                <a:effectLst/>
                <a:latin typeface="+mj-lt"/>
              </a:rPr>
              <a:t> Quiche &amp; Chips</a:t>
            </a:r>
            <a:endParaRPr lang="en-GB" sz="3200" b="0" i="0" dirty="0">
              <a:solidFill>
                <a:srgbClr val="000000"/>
              </a:solidFill>
              <a:effectLst/>
              <a:latin typeface="+mj-lt"/>
            </a:endParaRPr>
          </a:p>
          <a:p>
            <a:pPr algn="ctr" rtl="0" fontAlgn="base"/>
            <a:r>
              <a:rPr lang="en-GB" sz="3200" b="1" i="0" dirty="0">
                <a:solidFill>
                  <a:srgbClr val="000000"/>
                </a:solidFill>
                <a:effectLst/>
                <a:latin typeface="+mj-lt"/>
              </a:rPr>
              <a:t>Vegan-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en-GB" sz="3200" dirty="0">
                <a:solidFill>
                  <a:srgbClr val="000000"/>
                </a:solidFill>
                <a:latin typeface="+mj-lt"/>
              </a:rPr>
              <a:t>Chip Cone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+mj-lt"/>
              </a:rPr>
              <a:t> </a:t>
            </a:r>
          </a:p>
          <a:p>
            <a:pPr algn="ctr" rtl="0" fontAlgn="base"/>
            <a:r>
              <a:rPr lang="en-GB" sz="3200" b="1" i="0" dirty="0">
                <a:solidFill>
                  <a:srgbClr val="000000"/>
                </a:solidFill>
                <a:effectLst/>
                <a:latin typeface="+mj-lt"/>
              </a:rPr>
              <a:t>Dessert of the Day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0218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ce1c553-c138-434f-a174-bf975fe23d20" xsi:nil="true"/>
    <_ip_UnifiedCompliancePolicyUIAction xmlns="http://schemas.microsoft.com/sharepoint/v3" xsi:nil="true"/>
    <_ip_UnifiedCompliancePolicyProperties xmlns="http://schemas.microsoft.com/sharepoint/v3" xsi:nil="true"/>
    <lcf76f155ced4ddcb4097134ff3c332f xmlns="bfaa3647-5b29-4dc2-9981-70616ae3eb6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24C0A55205844392009C52F105EEBF" ma:contentTypeVersion="20" ma:contentTypeDescription="Create a new document." ma:contentTypeScope="" ma:versionID="2f006afaac1d45312ec7df00ef95455d">
  <xsd:schema xmlns:xsd="http://www.w3.org/2001/XMLSchema" xmlns:xs="http://www.w3.org/2001/XMLSchema" xmlns:p="http://schemas.microsoft.com/office/2006/metadata/properties" xmlns:ns1="http://schemas.microsoft.com/sharepoint/v3" xmlns:ns2="2ce1c553-c138-434f-a174-bf975fe23d20" xmlns:ns3="bfaa3647-5b29-4dc2-9981-70616ae3eb6f" targetNamespace="http://schemas.microsoft.com/office/2006/metadata/properties" ma:root="true" ma:fieldsID="7fa1ce1c8b1ef5f2f93614052c8ef1f6" ns1:_="" ns2:_="" ns3:_="">
    <xsd:import namespace="http://schemas.microsoft.com/sharepoint/v3"/>
    <xsd:import namespace="2ce1c553-c138-434f-a174-bf975fe23d20"/>
    <xsd:import namespace="bfaa3647-5b29-4dc2-9981-70616ae3eb6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Location" minOccurs="0"/>
                <xsd:element ref="ns1:_ip_UnifiedCompliancePolicyProperties" minOccurs="0"/>
                <xsd:element ref="ns1:_ip_UnifiedCompliancePolicyUIAction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e1c553-c138-434f-a174-bf975fe23d2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f8e8925-ae64-42a1-8c84-7d4197b4201c}" ma:internalName="TaxCatchAll" ma:showField="CatchAllData" ma:web="2ce1c553-c138-434f-a174-bf975fe23d2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aa3647-5b29-4dc2-9981-70616ae3eb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fc6e421-0895-41c1-badf-596bff0fe7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17F82A4-0A15-4326-9E33-EDC637B6F1F8}">
  <ds:schemaRefs>
    <ds:schemaRef ds:uri="http://schemas.microsoft.com/office/2006/metadata/properties"/>
    <ds:schemaRef ds:uri="http://schemas.microsoft.com/office/infopath/2007/PartnerControls"/>
    <ds:schemaRef ds:uri="2ce1c553-c138-434f-a174-bf975fe23d20"/>
    <ds:schemaRef ds:uri="http://schemas.microsoft.com/sharepoint/v3"/>
    <ds:schemaRef ds:uri="bfaa3647-5b29-4dc2-9981-70616ae3eb6f"/>
  </ds:schemaRefs>
</ds:datastoreItem>
</file>

<file path=customXml/itemProps2.xml><?xml version="1.0" encoding="utf-8"?>
<ds:datastoreItem xmlns:ds="http://schemas.openxmlformats.org/officeDocument/2006/customXml" ds:itemID="{A1F56836-0B0B-4062-9B67-F0AFB3FB1C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C884E39-712F-4528-BFEE-3C05EBDEE2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ce1c553-c138-434f-a174-bf975fe23d20"/>
    <ds:schemaRef ds:uri="bfaa3647-5b29-4dc2-9981-70616ae3eb6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171</Words>
  <Application>Microsoft Office PowerPoint</Application>
  <PresentationFormat>Widescreen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Aptos Display</vt:lpstr>
      <vt:lpstr>Arial</vt:lpstr>
      <vt:lpstr>Calibri</vt:lpstr>
      <vt:lpstr>Calibri Light</vt:lpstr>
      <vt:lpstr>Segoe UI</vt:lpstr>
      <vt:lpstr>Office Theme</vt:lpstr>
      <vt:lpstr>Lunch Menu </vt:lpstr>
      <vt:lpstr>Lunch Menu </vt:lpstr>
      <vt:lpstr>Lunch Menu </vt:lpstr>
      <vt:lpstr>Lunch Menu </vt:lpstr>
      <vt:lpstr>Lunch Menu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 Cousins</dc:creator>
  <cp:lastModifiedBy>S Swallow</cp:lastModifiedBy>
  <cp:revision>4</cp:revision>
  <dcterms:created xsi:type="dcterms:W3CDTF">2024-09-09T14:41:12Z</dcterms:created>
  <dcterms:modified xsi:type="dcterms:W3CDTF">2026-08-13T14:17:33Z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0x010100FC24C0A55205844392009C52F105EEBF</vt:lpwstr>
  </property>
  <property fmtid="{D5CDD505-2E9C-101B-9397-08002B2CF9AE}" pid="3" name="MediaServiceImageTags">
    <vt:lpwstr/>
  </property>
</Properties>
</file>