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sldIdLst>
    <p:sldId id="258" r:id="rId5"/>
    <p:sldId id="260" r:id="rId6"/>
    <p:sldId id="267" r:id="rId7"/>
    <p:sldId id="269" r:id="rId8"/>
    <p:sldId id="273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968" autoAdjust="0"/>
    <p:restoredTop sz="94660"/>
  </p:normalViewPr>
  <p:slideViewPr>
    <p:cSldViewPr snapToGrid="0">
      <p:cViewPr varScale="1">
        <p:scale>
          <a:sx n="87" d="100"/>
          <a:sy n="87" d="100"/>
        </p:scale>
        <p:origin x="168" y="1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theme" Target="theme/theme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viewProps" Target="viewProps.xml"/><Relationship Id="rId5" Type="http://schemas.openxmlformats.org/officeDocument/2006/relationships/slide" Target="slides/slide1.xml"/><Relationship Id="rId10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P Oram" userId="59f213ae-be35-4ff1-a8e0-c2c977c8fa36" providerId="ADAL" clId="{9B447783-320E-47C5-8AB3-45BC7F0A19DB}"/>
    <pc:docChg chg="modSld">
      <pc:chgData name="P Oram" userId="59f213ae-be35-4ff1-a8e0-c2c977c8fa36" providerId="ADAL" clId="{9B447783-320E-47C5-8AB3-45BC7F0A19DB}" dt="2026-03-30T09:44:44.505" v="34" actId="113"/>
      <pc:docMkLst>
        <pc:docMk/>
      </pc:docMkLst>
      <pc:sldChg chg="modSp mod">
        <pc:chgData name="P Oram" userId="59f213ae-be35-4ff1-a8e0-c2c977c8fa36" providerId="ADAL" clId="{9B447783-320E-47C5-8AB3-45BC7F0A19DB}" dt="2026-03-30T09:39:52.358" v="6" actId="20577"/>
        <pc:sldMkLst>
          <pc:docMk/>
          <pc:sldMk cId="2666797986" sldId="258"/>
        </pc:sldMkLst>
        <pc:spChg chg="mod">
          <ac:chgData name="P Oram" userId="59f213ae-be35-4ff1-a8e0-c2c977c8fa36" providerId="ADAL" clId="{9B447783-320E-47C5-8AB3-45BC7F0A19DB}" dt="2026-03-30T09:39:52.358" v="6" actId="20577"/>
          <ac:spMkLst>
            <pc:docMk/>
            <pc:sldMk cId="2666797986" sldId="258"/>
            <ac:spMk id="8" creationId="{786B0136-80E2-4E36-BB7F-D37B1B3F9670}"/>
          </ac:spMkLst>
        </pc:spChg>
      </pc:sldChg>
      <pc:sldChg chg="modSp mod">
        <pc:chgData name="P Oram" userId="59f213ae-be35-4ff1-a8e0-c2c977c8fa36" providerId="ADAL" clId="{9B447783-320E-47C5-8AB3-45BC7F0A19DB}" dt="2026-03-30T09:40:38.256" v="12"/>
        <pc:sldMkLst>
          <pc:docMk/>
          <pc:sldMk cId="540832539" sldId="260"/>
        </pc:sldMkLst>
        <pc:spChg chg="mod">
          <ac:chgData name="P Oram" userId="59f213ae-be35-4ff1-a8e0-c2c977c8fa36" providerId="ADAL" clId="{9B447783-320E-47C5-8AB3-45BC7F0A19DB}" dt="2026-03-30T09:40:38.256" v="12"/>
          <ac:spMkLst>
            <pc:docMk/>
            <pc:sldMk cId="540832539" sldId="260"/>
            <ac:spMk id="8" creationId="{786B0136-80E2-4E36-BB7F-D37B1B3F9670}"/>
          </ac:spMkLst>
        </pc:spChg>
      </pc:sldChg>
      <pc:sldChg chg="modSp mod">
        <pc:chgData name="P Oram" userId="59f213ae-be35-4ff1-a8e0-c2c977c8fa36" providerId="ADAL" clId="{9B447783-320E-47C5-8AB3-45BC7F0A19DB}" dt="2026-03-30T09:42:13.966" v="19"/>
        <pc:sldMkLst>
          <pc:docMk/>
          <pc:sldMk cId="4228854210" sldId="267"/>
        </pc:sldMkLst>
        <pc:spChg chg="mod">
          <ac:chgData name="P Oram" userId="59f213ae-be35-4ff1-a8e0-c2c977c8fa36" providerId="ADAL" clId="{9B447783-320E-47C5-8AB3-45BC7F0A19DB}" dt="2026-03-30T09:42:13.966" v="19"/>
          <ac:spMkLst>
            <pc:docMk/>
            <pc:sldMk cId="4228854210" sldId="267"/>
            <ac:spMk id="8" creationId="{786B0136-80E2-4E36-BB7F-D37B1B3F9670}"/>
          </ac:spMkLst>
        </pc:spChg>
      </pc:sldChg>
      <pc:sldChg chg="modSp mod">
        <pc:chgData name="P Oram" userId="59f213ae-be35-4ff1-a8e0-c2c977c8fa36" providerId="ADAL" clId="{9B447783-320E-47C5-8AB3-45BC7F0A19DB}" dt="2026-03-30T09:43:22.138" v="27" actId="20577"/>
        <pc:sldMkLst>
          <pc:docMk/>
          <pc:sldMk cId="226376582" sldId="269"/>
        </pc:sldMkLst>
        <pc:spChg chg="mod">
          <ac:chgData name="P Oram" userId="59f213ae-be35-4ff1-a8e0-c2c977c8fa36" providerId="ADAL" clId="{9B447783-320E-47C5-8AB3-45BC7F0A19DB}" dt="2026-03-30T09:43:22.138" v="27" actId="20577"/>
          <ac:spMkLst>
            <pc:docMk/>
            <pc:sldMk cId="226376582" sldId="269"/>
            <ac:spMk id="8" creationId="{786B0136-80E2-4E36-BB7F-D37B1B3F9670}"/>
          </ac:spMkLst>
        </pc:spChg>
      </pc:sldChg>
      <pc:sldChg chg="modSp mod">
        <pc:chgData name="P Oram" userId="59f213ae-be35-4ff1-a8e0-c2c977c8fa36" providerId="ADAL" clId="{9B447783-320E-47C5-8AB3-45BC7F0A19DB}" dt="2026-03-30T09:44:44.505" v="34" actId="113"/>
        <pc:sldMkLst>
          <pc:docMk/>
          <pc:sldMk cId="4110218550" sldId="273"/>
        </pc:sldMkLst>
        <pc:spChg chg="mod">
          <ac:chgData name="P Oram" userId="59f213ae-be35-4ff1-a8e0-c2c977c8fa36" providerId="ADAL" clId="{9B447783-320E-47C5-8AB3-45BC7F0A19DB}" dt="2026-03-30T09:44:44.505" v="34" actId="113"/>
          <ac:spMkLst>
            <pc:docMk/>
            <pc:sldMk cId="4110218550" sldId="273"/>
            <ac:spMk id="8" creationId="{786B0136-80E2-4E36-BB7F-D37B1B3F9670}"/>
          </ac:spMkLst>
        </pc:spChg>
      </pc:sldChg>
    </pc:docChg>
  </pc:docChgLst>
  <pc:docChgLst>
    <pc:chgData name="S Swallow" userId="90ba95c5-7d37-4b2a-91d8-c2e6d61417ca" providerId="ADAL" clId="{1C82E9BA-C65C-4A03-B5CB-0D5EAC1FDE34}"/>
    <pc:docChg chg="custSel delSld modSld">
      <pc:chgData name="S Swallow" userId="90ba95c5-7d37-4b2a-91d8-c2e6d61417ca" providerId="ADAL" clId="{1C82E9BA-C65C-4A03-B5CB-0D5EAC1FDE34}" dt="2026-08-13T13:44:11.861" v="856" actId="20577"/>
      <pc:docMkLst>
        <pc:docMk/>
      </pc:docMkLst>
      <pc:sldChg chg="del">
        <pc:chgData name="S Swallow" userId="90ba95c5-7d37-4b2a-91d8-c2e6d61417ca" providerId="ADAL" clId="{1C82E9BA-C65C-4A03-B5CB-0D5EAC1FDE34}" dt="2026-08-13T12:11:03.404" v="1" actId="2696"/>
        <pc:sldMkLst>
          <pc:docMk/>
          <pc:sldMk cId="2098303345" sldId="257"/>
        </pc:sldMkLst>
      </pc:sldChg>
      <pc:sldChg chg="modSp mod">
        <pc:chgData name="S Swallow" userId="90ba95c5-7d37-4b2a-91d8-c2e6d61417ca" providerId="ADAL" clId="{1C82E9BA-C65C-4A03-B5CB-0D5EAC1FDE34}" dt="2026-08-13T13:37:38.474" v="243" actId="113"/>
        <pc:sldMkLst>
          <pc:docMk/>
          <pc:sldMk cId="2666797986" sldId="258"/>
        </pc:sldMkLst>
        <pc:spChg chg="mod">
          <ac:chgData name="S Swallow" userId="90ba95c5-7d37-4b2a-91d8-c2e6d61417ca" providerId="ADAL" clId="{1C82E9BA-C65C-4A03-B5CB-0D5EAC1FDE34}" dt="2026-08-13T13:37:38.474" v="243" actId="113"/>
          <ac:spMkLst>
            <pc:docMk/>
            <pc:sldMk cId="2666797986" sldId="258"/>
            <ac:spMk id="8" creationId="{786B0136-80E2-4E36-BB7F-D37B1B3F9670}"/>
          </ac:spMkLst>
        </pc:spChg>
      </pc:sldChg>
      <pc:sldChg chg="modSp mod">
        <pc:chgData name="S Swallow" userId="90ba95c5-7d37-4b2a-91d8-c2e6d61417ca" providerId="ADAL" clId="{1C82E9BA-C65C-4A03-B5CB-0D5EAC1FDE34}" dt="2026-08-13T13:39:11.562" v="418" actId="113"/>
        <pc:sldMkLst>
          <pc:docMk/>
          <pc:sldMk cId="540832539" sldId="260"/>
        </pc:sldMkLst>
        <pc:spChg chg="mod">
          <ac:chgData name="S Swallow" userId="90ba95c5-7d37-4b2a-91d8-c2e6d61417ca" providerId="ADAL" clId="{1C82E9BA-C65C-4A03-B5CB-0D5EAC1FDE34}" dt="2026-08-13T13:39:11.562" v="418" actId="113"/>
          <ac:spMkLst>
            <pc:docMk/>
            <pc:sldMk cId="540832539" sldId="260"/>
            <ac:spMk id="8" creationId="{786B0136-80E2-4E36-BB7F-D37B1B3F9670}"/>
          </ac:spMkLst>
        </pc:spChg>
      </pc:sldChg>
      <pc:sldChg chg="modSp mod">
        <pc:chgData name="S Swallow" userId="90ba95c5-7d37-4b2a-91d8-c2e6d61417ca" providerId="ADAL" clId="{1C82E9BA-C65C-4A03-B5CB-0D5EAC1FDE34}" dt="2026-08-13T13:40:53.104" v="576" actId="113"/>
        <pc:sldMkLst>
          <pc:docMk/>
          <pc:sldMk cId="4228854210" sldId="267"/>
        </pc:sldMkLst>
        <pc:spChg chg="mod">
          <ac:chgData name="S Swallow" userId="90ba95c5-7d37-4b2a-91d8-c2e6d61417ca" providerId="ADAL" clId="{1C82E9BA-C65C-4A03-B5CB-0D5EAC1FDE34}" dt="2026-08-13T13:40:53.104" v="576" actId="113"/>
          <ac:spMkLst>
            <pc:docMk/>
            <pc:sldMk cId="4228854210" sldId="267"/>
            <ac:spMk id="8" creationId="{786B0136-80E2-4E36-BB7F-D37B1B3F9670}"/>
          </ac:spMkLst>
        </pc:spChg>
      </pc:sldChg>
      <pc:sldChg chg="del">
        <pc:chgData name="S Swallow" userId="90ba95c5-7d37-4b2a-91d8-c2e6d61417ca" providerId="ADAL" clId="{1C82E9BA-C65C-4A03-B5CB-0D5EAC1FDE34}" dt="2026-08-13T12:11:01.261" v="0" actId="2696"/>
        <pc:sldMkLst>
          <pc:docMk/>
          <pc:sldMk cId="1782958783" sldId="268"/>
        </pc:sldMkLst>
      </pc:sldChg>
      <pc:sldChg chg="modSp mod">
        <pc:chgData name="S Swallow" userId="90ba95c5-7d37-4b2a-91d8-c2e6d61417ca" providerId="ADAL" clId="{1C82E9BA-C65C-4A03-B5CB-0D5EAC1FDE34}" dt="2026-08-13T13:42:55.002" v="816" actId="113"/>
        <pc:sldMkLst>
          <pc:docMk/>
          <pc:sldMk cId="226376582" sldId="269"/>
        </pc:sldMkLst>
        <pc:spChg chg="mod">
          <ac:chgData name="S Swallow" userId="90ba95c5-7d37-4b2a-91d8-c2e6d61417ca" providerId="ADAL" clId="{1C82E9BA-C65C-4A03-B5CB-0D5EAC1FDE34}" dt="2026-08-13T13:42:55.002" v="816" actId="113"/>
          <ac:spMkLst>
            <pc:docMk/>
            <pc:sldMk cId="226376582" sldId="269"/>
            <ac:spMk id="8" creationId="{786B0136-80E2-4E36-BB7F-D37B1B3F9670}"/>
          </ac:spMkLst>
        </pc:spChg>
      </pc:sldChg>
      <pc:sldChg chg="modSp mod">
        <pc:chgData name="S Swallow" userId="90ba95c5-7d37-4b2a-91d8-c2e6d61417ca" providerId="ADAL" clId="{1C82E9BA-C65C-4A03-B5CB-0D5EAC1FDE34}" dt="2026-08-13T13:44:11.861" v="856" actId="20577"/>
        <pc:sldMkLst>
          <pc:docMk/>
          <pc:sldMk cId="4110218550" sldId="273"/>
        </pc:sldMkLst>
        <pc:spChg chg="mod">
          <ac:chgData name="S Swallow" userId="90ba95c5-7d37-4b2a-91d8-c2e6d61417ca" providerId="ADAL" clId="{1C82E9BA-C65C-4A03-B5CB-0D5EAC1FDE34}" dt="2026-08-13T13:44:11.861" v="856" actId="20577"/>
          <ac:spMkLst>
            <pc:docMk/>
            <pc:sldMk cId="4110218550" sldId="273"/>
            <ac:spMk id="8" creationId="{786B0136-80E2-4E36-BB7F-D37B1B3F9670}"/>
          </ac:spMkLst>
        </pc:spChg>
      </pc:sldChg>
      <pc:sldChg chg="del">
        <pc:chgData name="S Swallow" userId="90ba95c5-7d37-4b2a-91d8-c2e6d61417ca" providerId="ADAL" clId="{1C82E9BA-C65C-4A03-B5CB-0D5EAC1FDE34}" dt="2026-08-13T12:11:07.129" v="2" actId="2696"/>
        <pc:sldMkLst>
          <pc:docMk/>
          <pc:sldMk cId="771309084" sldId="283"/>
        </pc:sldMkLst>
      </pc:sldChg>
      <pc:sldChg chg="del">
        <pc:chgData name="S Swallow" userId="90ba95c5-7d37-4b2a-91d8-c2e6d61417ca" providerId="ADAL" clId="{1C82E9BA-C65C-4A03-B5CB-0D5EAC1FDE34}" dt="2026-08-13T12:11:11.471" v="4" actId="2696"/>
        <pc:sldMkLst>
          <pc:docMk/>
          <pc:sldMk cId="4107857942" sldId="284"/>
        </pc:sldMkLst>
      </pc:sldChg>
      <pc:sldChg chg="del">
        <pc:chgData name="S Swallow" userId="90ba95c5-7d37-4b2a-91d8-c2e6d61417ca" providerId="ADAL" clId="{1C82E9BA-C65C-4A03-B5CB-0D5EAC1FDE34}" dt="2026-08-13T12:11:17.146" v="6" actId="2696"/>
        <pc:sldMkLst>
          <pc:docMk/>
          <pc:sldMk cId="4228800298" sldId="285"/>
        </pc:sldMkLst>
      </pc:sldChg>
      <pc:sldChg chg="del">
        <pc:chgData name="S Swallow" userId="90ba95c5-7d37-4b2a-91d8-c2e6d61417ca" providerId="ADAL" clId="{1C82E9BA-C65C-4A03-B5CB-0D5EAC1FDE34}" dt="2026-08-13T12:11:23.402" v="8" actId="2696"/>
        <pc:sldMkLst>
          <pc:docMk/>
          <pc:sldMk cId="4206077861" sldId="286"/>
        </pc:sldMkLst>
      </pc:sldChg>
      <pc:sldChg chg="del">
        <pc:chgData name="S Swallow" userId="90ba95c5-7d37-4b2a-91d8-c2e6d61417ca" providerId="ADAL" clId="{1C82E9BA-C65C-4A03-B5CB-0D5EAC1FDE34}" dt="2026-08-13T12:11:08.658" v="3" actId="2696"/>
        <pc:sldMkLst>
          <pc:docMk/>
          <pc:sldMk cId="2322254809" sldId="287"/>
        </pc:sldMkLst>
      </pc:sldChg>
      <pc:sldChg chg="del">
        <pc:chgData name="S Swallow" userId="90ba95c5-7d37-4b2a-91d8-c2e6d61417ca" providerId="ADAL" clId="{1C82E9BA-C65C-4A03-B5CB-0D5EAC1FDE34}" dt="2026-08-13T12:11:13.508" v="5" actId="2696"/>
        <pc:sldMkLst>
          <pc:docMk/>
          <pc:sldMk cId="621912713" sldId="288"/>
        </pc:sldMkLst>
      </pc:sldChg>
      <pc:sldChg chg="del">
        <pc:chgData name="S Swallow" userId="90ba95c5-7d37-4b2a-91d8-c2e6d61417ca" providerId="ADAL" clId="{1C82E9BA-C65C-4A03-B5CB-0D5EAC1FDE34}" dt="2026-08-13T12:11:20.132" v="7" actId="2696"/>
        <pc:sldMkLst>
          <pc:docMk/>
          <pc:sldMk cId="1457159016" sldId="289"/>
        </pc:sldMkLst>
      </pc:sldChg>
      <pc:sldChg chg="del">
        <pc:chgData name="S Swallow" userId="90ba95c5-7d37-4b2a-91d8-c2e6d61417ca" providerId="ADAL" clId="{1C82E9BA-C65C-4A03-B5CB-0D5EAC1FDE34}" dt="2026-08-13T12:11:25.463" v="9" actId="2696"/>
        <pc:sldMkLst>
          <pc:docMk/>
          <pc:sldMk cId="1875563739" sldId="290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E60EBC-D739-4AE4-9F46-47C0A8BA40E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77A2A80-C488-4B67-A8D5-68975ADBE54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FC192AD-F4A8-4D57-815E-68864DD580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4BA6D3-690A-480F-BAD7-E0AB8F038C82}" type="datetimeFigureOut">
              <a:rPr lang="en-GB" smtClean="0"/>
              <a:t>13/08/2026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F323BA5-2759-45FC-9782-6A6768485B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5D1A162-7F7C-4FF7-9AE0-819B7F89ED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FFA419-BAAC-42D7-834D-BD7658E4658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497706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7325531-7C66-4023-A84D-C571FA4797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FE07178-F7EE-47F0-8408-A71AEA790A5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30E9847-F0D1-46F6-948E-322B9C86566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4BA6D3-690A-480F-BAD7-E0AB8F038C82}" type="datetimeFigureOut">
              <a:rPr lang="en-GB" smtClean="0"/>
              <a:t>13/08/2026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4A099D5-FE6F-4F6D-AE43-97FBE075FDA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414694E-3B1E-46CB-8ECB-5E12F2A6C81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FFA419-BAAC-42D7-834D-BD7658E4658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414832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F6CAE9BC-3DC4-47D4-9DC5-C14CBBBDFFB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46043" y="0"/>
            <a:ext cx="12192000" cy="685799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3DA3278-7CD5-4713-AB9D-535C931EB39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861852"/>
            <a:ext cx="9144000" cy="771182"/>
          </a:xfrm>
        </p:spPr>
        <p:txBody>
          <a:bodyPr>
            <a:normAutofit fontScale="90000"/>
          </a:bodyPr>
          <a:lstStyle/>
          <a:p>
            <a:r>
              <a:rPr lang="en-GB" dirty="0"/>
              <a:t>Lunch Menu </a:t>
            </a:r>
          </a:p>
        </p:txBody>
      </p:sp>
      <p:pic>
        <p:nvPicPr>
          <p:cNvPr id="5" name="Picture 4" descr="A black letter with a white background&#10;&#10;Description automatically generated">
            <a:extLst>
              <a:ext uri="{FF2B5EF4-FFF2-40B4-BE49-F238E27FC236}">
                <a16:creationId xmlns:a16="http://schemas.microsoft.com/office/drawing/2014/main" id="{B4C55A1F-C317-4E5A-89B2-82EA567066D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0825" y="771182"/>
            <a:ext cx="5547360" cy="1090670"/>
          </a:xfrm>
          <a:prstGeom prst="rect">
            <a:avLst/>
          </a:prstGeom>
        </p:spPr>
      </p:pic>
      <p:sp>
        <p:nvSpPr>
          <p:cNvPr id="8" name="Subtitle 7">
            <a:extLst>
              <a:ext uri="{FF2B5EF4-FFF2-40B4-BE49-F238E27FC236}">
                <a16:creationId xmlns:a16="http://schemas.microsoft.com/office/drawing/2014/main" id="{786B0136-80E2-4E36-BB7F-D37B1B3F967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59417" y="2633034"/>
            <a:ext cx="10228881" cy="3453784"/>
          </a:xfrm>
        </p:spPr>
        <p:txBody>
          <a:bodyPr>
            <a:normAutofit/>
          </a:bodyPr>
          <a:lstStyle/>
          <a:p>
            <a:pPr algn="ctr" rtl="0" fontAlgn="base"/>
            <a:r>
              <a:rPr lang="en-GB" sz="3600" b="1" i="0" u="sng" dirty="0">
                <a:solidFill>
                  <a:srgbClr val="000000"/>
                </a:solidFill>
                <a:effectLst/>
                <a:latin typeface="Aptos Display"/>
              </a:rPr>
              <a:t>Monday</a:t>
            </a:r>
            <a:r>
              <a:rPr lang="en-GB" sz="3600" b="0" i="0" dirty="0">
                <a:solidFill>
                  <a:srgbClr val="000000"/>
                </a:solidFill>
                <a:effectLst/>
                <a:latin typeface="Aptos Display"/>
              </a:rPr>
              <a:t> </a:t>
            </a:r>
            <a:endParaRPr lang="en-GB" sz="3600" b="0" i="0" dirty="0">
              <a:solidFill>
                <a:srgbClr val="000000"/>
              </a:solidFill>
              <a:effectLst/>
              <a:latin typeface="Segoe UI" panose="020B0502040204020203" pitchFamily="34" charset="0"/>
            </a:endParaRPr>
          </a:p>
          <a:p>
            <a:r>
              <a:rPr lang="en-GB" sz="2800" b="1" i="0" dirty="0">
                <a:solidFill>
                  <a:srgbClr val="000000"/>
                </a:solidFill>
                <a:effectLst/>
                <a:latin typeface="+mj-lt"/>
              </a:rPr>
              <a:t>Main</a:t>
            </a:r>
            <a:r>
              <a:rPr lang="en-GB" sz="2800" b="0" i="0" dirty="0">
                <a:solidFill>
                  <a:srgbClr val="000000"/>
                </a:solidFill>
                <a:effectLst/>
                <a:latin typeface="+mj-lt"/>
              </a:rPr>
              <a:t> – </a:t>
            </a:r>
            <a:r>
              <a:rPr lang="en-GB" sz="2800" dirty="0">
                <a:solidFill>
                  <a:srgbClr val="000000"/>
                </a:solidFill>
                <a:latin typeface="+mj-lt"/>
              </a:rPr>
              <a:t>Sticky Hoi Sin Chicken Served with Vegetable Rice</a:t>
            </a:r>
            <a:endParaRPr lang="en-GB" sz="2800" b="0" i="0" dirty="0">
              <a:solidFill>
                <a:srgbClr val="000000"/>
              </a:solidFill>
              <a:effectLst/>
              <a:latin typeface="+mj-lt"/>
            </a:endParaRPr>
          </a:p>
          <a:p>
            <a:r>
              <a:rPr lang="en-GB" sz="2800" b="1" i="0" dirty="0">
                <a:solidFill>
                  <a:srgbClr val="000000"/>
                </a:solidFill>
                <a:effectLst/>
                <a:latin typeface="+mj-lt"/>
              </a:rPr>
              <a:t>Vegetarian </a:t>
            </a:r>
            <a:r>
              <a:rPr lang="en-GB" sz="2800" b="0" i="0" dirty="0">
                <a:solidFill>
                  <a:srgbClr val="000000"/>
                </a:solidFill>
                <a:effectLst/>
                <a:latin typeface="+mj-lt"/>
              </a:rPr>
              <a:t>– </a:t>
            </a:r>
            <a:r>
              <a:rPr lang="en-GB" sz="2800" dirty="0">
                <a:solidFill>
                  <a:srgbClr val="000000"/>
                </a:solidFill>
                <a:latin typeface="+mj-lt"/>
              </a:rPr>
              <a:t>Sticky Hoi Sin Quorn Served with Vegetable Rice</a:t>
            </a:r>
            <a:endParaRPr lang="en-GB" sz="2800" b="0" i="0" dirty="0">
              <a:solidFill>
                <a:srgbClr val="000000"/>
              </a:solidFill>
              <a:effectLst/>
              <a:latin typeface="+mj-lt"/>
            </a:endParaRPr>
          </a:p>
          <a:p>
            <a:r>
              <a:rPr lang="en-GB" sz="2800" b="1" i="0" dirty="0">
                <a:solidFill>
                  <a:srgbClr val="000000"/>
                </a:solidFill>
                <a:effectLst/>
                <a:latin typeface="+mj-lt"/>
              </a:rPr>
              <a:t>Dessert of the Day – </a:t>
            </a:r>
            <a:r>
              <a:rPr lang="en-GB" sz="2800" i="0" dirty="0">
                <a:solidFill>
                  <a:srgbClr val="000000"/>
                </a:solidFill>
                <a:effectLst/>
                <a:latin typeface="+mj-lt"/>
              </a:rPr>
              <a:t>Fruity Flapjack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667979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F6CAE9BC-3DC4-47D4-9DC5-C14CBBBDFFB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46043" y="0"/>
            <a:ext cx="12192000" cy="685799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3DA3278-7CD5-4713-AB9D-535C931EB39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861852"/>
            <a:ext cx="9144000" cy="771182"/>
          </a:xfrm>
        </p:spPr>
        <p:txBody>
          <a:bodyPr>
            <a:normAutofit fontScale="90000"/>
          </a:bodyPr>
          <a:lstStyle/>
          <a:p>
            <a:r>
              <a:rPr lang="en-GB" dirty="0"/>
              <a:t>Lunch Menu </a:t>
            </a:r>
          </a:p>
        </p:txBody>
      </p:sp>
      <p:pic>
        <p:nvPicPr>
          <p:cNvPr id="5" name="Picture 4" descr="A black letter with a white background&#10;&#10;Description automatically generated">
            <a:extLst>
              <a:ext uri="{FF2B5EF4-FFF2-40B4-BE49-F238E27FC236}">
                <a16:creationId xmlns:a16="http://schemas.microsoft.com/office/drawing/2014/main" id="{B4C55A1F-C317-4E5A-89B2-82EA567066D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0825" y="771182"/>
            <a:ext cx="5547360" cy="1090670"/>
          </a:xfrm>
          <a:prstGeom prst="rect">
            <a:avLst/>
          </a:prstGeom>
        </p:spPr>
      </p:pic>
      <p:sp>
        <p:nvSpPr>
          <p:cNvPr id="8" name="Subtitle 7">
            <a:extLst>
              <a:ext uri="{FF2B5EF4-FFF2-40B4-BE49-F238E27FC236}">
                <a16:creationId xmlns:a16="http://schemas.microsoft.com/office/drawing/2014/main" id="{786B0136-80E2-4E36-BB7F-D37B1B3F967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2633034"/>
            <a:ext cx="9144000" cy="3453784"/>
          </a:xfrm>
        </p:spPr>
        <p:txBody>
          <a:bodyPr/>
          <a:lstStyle/>
          <a:p>
            <a:pPr algn="ctr" rtl="0" fontAlgn="base"/>
            <a:r>
              <a:rPr lang="en-GB" sz="3200" b="1" i="0" u="sng" dirty="0">
                <a:solidFill>
                  <a:srgbClr val="000000"/>
                </a:solidFill>
                <a:effectLst/>
                <a:latin typeface="Aptos Display"/>
              </a:rPr>
              <a:t>Tuesday</a:t>
            </a:r>
            <a:r>
              <a:rPr lang="en-GB" sz="3200" b="0" i="0" dirty="0">
                <a:solidFill>
                  <a:srgbClr val="000000"/>
                </a:solidFill>
                <a:effectLst/>
                <a:latin typeface="Aptos Display"/>
              </a:rPr>
              <a:t> </a:t>
            </a:r>
            <a:endParaRPr lang="en-GB" sz="3200" b="0" i="0" dirty="0">
              <a:solidFill>
                <a:srgbClr val="000000"/>
              </a:solidFill>
              <a:effectLst/>
              <a:latin typeface="Segoe UI" panose="020B0502040204020203" pitchFamily="34" charset="0"/>
            </a:endParaRPr>
          </a:p>
          <a:p>
            <a:r>
              <a:rPr lang="en-GB" sz="3200" b="1" i="0" dirty="0">
                <a:solidFill>
                  <a:srgbClr val="000000"/>
                </a:solidFill>
                <a:effectLst/>
                <a:latin typeface="+mj-lt"/>
              </a:rPr>
              <a:t>Main </a:t>
            </a:r>
            <a:r>
              <a:rPr lang="en-GB" sz="3200" b="0" i="0" dirty="0">
                <a:solidFill>
                  <a:srgbClr val="000000"/>
                </a:solidFill>
                <a:effectLst/>
                <a:latin typeface="+mj-lt"/>
              </a:rPr>
              <a:t>– Meatballs &amp; Pasta Served with Garlic Bread</a:t>
            </a:r>
          </a:p>
          <a:p>
            <a:r>
              <a:rPr lang="en-GB" sz="3200" b="1" i="0" dirty="0">
                <a:solidFill>
                  <a:srgbClr val="000000"/>
                </a:solidFill>
                <a:effectLst/>
                <a:latin typeface="+mj-lt"/>
              </a:rPr>
              <a:t>Vegetarian </a:t>
            </a:r>
            <a:r>
              <a:rPr lang="en-GB" sz="3200" b="0" i="0" dirty="0">
                <a:solidFill>
                  <a:srgbClr val="000000"/>
                </a:solidFill>
                <a:effectLst/>
                <a:latin typeface="+mj-lt"/>
              </a:rPr>
              <a:t>– Macaroni Cheese Served with Garlic Bread</a:t>
            </a:r>
          </a:p>
          <a:p>
            <a:r>
              <a:rPr lang="en-GB" sz="3200" b="1" i="0" dirty="0">
                <a:solidFill>
                  <a:srgbClr val="000000"/>
                </a:solidFill>
                <a:effectLst/>
                <a:latin typeface="+mj-lt"/>
              </a:rPr>
              <a:t>Dessert of the Day – </a:t>
            </a:r>
            <a:r>
              <a:rPr lang="en-GB" sz="3200" i="0" dirty="0">
                <a:solidFill>
                  <a:srgbClr val="000000"/>
                </a:solidFill>
                <a:effectLst/>
                <a:latin typeface="+mj-lt"/>
              </a:rPr>
              <a:t>Iced Sponge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408325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F6CAE9BC-3DC4-47D4-9DC5-C14CBBBDFFB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46043" y="0"/>
            <a:ext cx="12192000" cy="685799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3DA3278-7CD5-4713-AB9D-535C931EB39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861852"/>
            <a:ext cx="9144000" cy="771182"/>
          </a:xfrm>
        </p:spPr>
        <p:txBody>
          <a:bodyPr>
            <a:normAutofit fontScale="90000"/>
          </a:bodyPr>
          <a:lstStyle/>
          <a:p>
            <a:r>
              <a:rPr lang="en-GB" dirty="0"/>
              <a:t>Lunch Menu </a:t>
            </a:r>
          </a:p>
        </p:txBody>
      </p:sp>
      <p:pic>
        <p:nvPicPr>
          <p:cNvPr id="5" name="Picture 4" descr="A black letter with a white background&#10;&#10;Description automatically generated">
            <a:extLst>
              <a:ext uri="{FF2B5EF4-FFF2-40B4-BE49-F238E27FC236}">
                <a16:creationId xmlns:a16="http://schemas.microsoft.com/office/drawing/2014/main" id="{B4C55A1F-C317-4E5A-89B2-82EA567066D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0825" y="771182"/>
            <a:ext cx="5547360" cy="1090670"/>
          </a:xfrm>
          <a:prstGeom prst="rect">
            <a:avLst/>
          </a:prstGeom>
        </p:spPr>
      </p:pic>
      <p:sp>
        <p:nvSpPr>
          <p:cNvPr id="8" name="Subtitle 7">
            <a:extLst>
              <a:ext uri="{FF2B5EF4-FFF2-40B4-BE49-F238E27FC236}">
                <a16:creationId xmlns:a16="http://schemas.microsoft.com/office/drawing/2014/main" id="{786B0136-80E2-4E36-BB7F-D37B1B3F967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2633034"/>
            <a:ext cx="9144000" cy="3453784"/>
          </a:xfrm>
        </p:spPr>
        <p:txBody>
          <a:bodyPr>
            <a:normAutofit/>
          </a:bodyPr>
          <a:lstStyle/>
          <a:p>
            <a:pPr algn="ctr" rtl="0" fontAlgn="base"/>
            <a:r>
              <a:rPr lang="en-GB" sz="3200" b="1" i="0" u="sng" dirty="0">
                <a:solidFill>
                  <a:srgbClr val="000000"/>
                </a:solidFill>
                <a:effectLst/>
                <a:latin typeface="Aptos Display"/>
              </a:rPr>
              <a:t>Wednesday</a:t>
            </a:r>
            <a:r>
              <a:rPr lang="en-GB" sz="3200" b="0" i="0" dirty="0">
                <a:solidFill>
                  <a:srgbClr val="000000"/>
                </a:solidFill>
                <a:effectLst/>
                <a:latin typeface="Aptos Display"/>
              </a:rPr>
              <a:t> </a:t>
            </a:r>
            <a:endParaRPr lang="en-GB" sz="3200" b="0" i="0" dirty="0">
              <a:solidFill>
                <a:srgbClr val="000000"/>
              </a:solidFill>
              <a:effectLst/>
              <a:latin typeface="Segoe UI" panose="020B0502040204020203" pitchFamily="34" charset="0"/>
            </a:endParaRPr>
          </a:p>
          <a:p>
            <a:r>
              <a:rPr lang="en-GB" sz="3200" b="1" i="0" dirty="0">
                <a:solidFill>
                  <a:srgbClr val="000000"/>
                </a:solidFill>
                <a:effectLst/>
                <a:latin typeface="+mj-lt"/>
              </a:rPr>
              <a:t>Main </a:t>
            </a:r>
            <a:r>
              <a:rPr lang="en-GB" sz="3200" b="0" i="0" dirty="0">
                <a:solidFill>
                  <a:srgbClr val="000000"/>
                </a:solidFill>
                <a:effectLst/>
                <a:latin typeface="+mj-lt"/>
              </a:rPr>
              <a:t>- </a:t>
            </a:r>
            <a:r>
              <a:rPr lang="en-GB" sz="3200" dirty="0">
                <a:solidFill>
                  <a:srgbClr val="000000"/>
                </a:solidFill>
                <a:latin typeface="+mj-lt"/>
              </a:rPr>
              <a:t>Roast of the day with All of the Trimmings</a:t>
            </a:r>
            <a:endParaRPr lang="en-GB" sz="3200" b="0" i="0" dirty="0">
              <a:solidFill>
                <a:srgbClr val="000000"/>
              </a:solidFill>
              <a:effectLst/>
              <a:latin typeface="+mj-lt"/>
            </a:endParaRPr>
          </a:p>
          <a:p>
            <a:r>
              <a:rPr lang="en-GB" sz="3200" b="1" i="0" dirty="0">
                <a:solidFill>
                  <a:srgbClr val="000000"/>
                </a:solidFill>
                <a:effectLst/>
                <a:latin typeface="+mj-lt"/>
              </a:rPr>
              <a:t>Vegetarian </a:t>
            </a:r>
            <a:r>
              <a:rPr lang="en-GB" sz="3200" b="0" i="0" dirty="0">
                <a:solidFill>
                  <a:srgbClr val="000000"/>
                </a:solidFill>
                <a:effectLst/>
                <a:latin typeface="+mj-lt"/>
              </a:rPr>
              <a:t>– </a:t>
            </a:r>
            <a:r>
              <a:rPr lang="en-GB" sz="3200" dirty="0">
                <a:solidFill>
                  <a:srgbClr val="000000"/>
                </a:solidFill>
                <a:latin typeface="+mj-lt"/>
              </a:rPr>
              <a:t>Quorn Sausage Served with all the Trimmings</a:t>
            </a:r>
            <a:endParaRPr lang="en-GB" sz="3200" b="0" i="0" dirty="0">
              <a:solidFill>
                <a:srgbClr val="000000"/>
              </a:solidFill>
              <a:effectLst/>
              <a:latin typeface="+mj-lt"/>
            </a:endParaRPr>
          </a:p>
          <a:p>
            <a:r>
              <a:rPr lang="en-GB" sz="3200" b="1" i="0" dirty="0">
                <a:solidFill>
                  <a:srgbClr val="000000"/>
                </a:solidFill>
                <a:effectLst/>
                <a:latin typeface="+mj-lt"/>
              </a:rPr>
              <a:t>Vegan </a:t>
            </a:r>
            <a:r>
              <a:rPr lang="en-GB" sz="3200" b="0" i="0" dirty="0">
                <a:solidFill>
                  <a:srgbClr val="000000"/>
                </a:solidFill>
                <a:effectLst/>
                <a:latin typeface="+mj-lt"/>
              </a:rPr>
              <a:t>– </a:t>
            </a:r>
            <a:r>
              <a:rPr lang="en-GB" sz="3200" dirty="0">
                <a:solidFill>
                  <a:srgbClr val="000000"/>
                </a:solidFill>
                <a:latin typeface="+mj-lt"/>
              </a:rPr>
              <a:t>Jacket Potato</a:t>
            </a:r>
            <a:endParaRPr lang="en-GB" sz="3200" b="0" i="0" dirty="0">
              <a:solidFill>
                <a:srgbClr val="000000"/>
              </a:solidFill>
              <a:effectLst/>
              <a:latin typeface="+mj-lt"/>
            </a:endParaRPr>
          </a:p>
          <a:p>
            <a:r>
              <a:rPr lang="en-GB" sz="3200" b="1" i="0" dirty="0">
                <a:solidFill>
                  <a:srgbClr val="000000"/>
                </a:solidFill>
                <a:effectLst/>
                <a:latin typeface="+mj-lt"/>
              </a:rPr>
              <a:t>Dessert of the Day – </a:t>
            </a:r>
            <a:r>
              <a:rPr lang="en-GB" sz="3200" i="0" dirty="0">
                <a:solidFill>
                  <a:srgbClr val="000000"/>
                </a:solidFill>
                <a:effectLst/>
                <a:latin typeface="+mj-lt"/>
              </a:rPr>
              <a:t>Bakewell Tart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288542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F6CAE9BC-3DC4-47D4-9DC5-C14CBBBDFFB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46043" y="0"/>
            <a:ext cx="12192000" cy="685799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3DA3278-7CD5-4713-AB9D-535C931EB39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861852"/>
            <a:ext cx="9144000" cy="771182"/>
          </a:xfrm>
        </p:spPr>
        <p:txBody>
          <a:bodyPr>
            <a:normAutofit fontScale="90000"/>
          </a:bodyPr>
          <a:lstStyle/>
          <a:p>
            <a:r>
              <a:rPr lang="en-GB" dirty="0"/>
              <a:t>Lunch Menu </a:t>
            </a:r>
          </a:p>
        </p:txBody>
      </p:sp>
      <p:pic>
        <p:nvPicPr>
          <p:cNvPr id="5" name="Picture 4" descr="A black letter with a white background&#10;&#10;Description automatically generated">
            <a:extLst>
              <a:ext uri="{FF2B5EF4-FFF2-40B4-BE49-F238E27FC236}">
                <a16:creationId xmlns:a16="http://schemas.microsoft.com/office/drawing/2014/main" id="{B4C55A1F-C317-4E5A-89B2-82EA567066D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0825" y="771182"/>
            <a:ext cx="5547360" cy="1090670"/>
          </a:xfrm>
          <a:prstGeom prst="rect">
            <a:avLst/>
          </a:prstGeom>
        </p:spPr>
      </p:pic>
      <p:sp>
        <p:nvSpPr>
          <p:cNvPr id="8" name="Subtitle 7">
            <a:extLst>
              <a:ext uri="{FF2B5EF4-FFF2-40B4-BE49-F238E27FC236}">
                <a16:creationId xmlns:a16="http://schemas.microsoft.com/office/drawing/2014/main" id="{786B0136-80E2-4E36-BB7F-D37B1B3F967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2510725"/>
            <a:ext cx="9144000" cy="3576093"/>
          </a:xfrm>
        </p:spPr>
        <p:txBody>
          <a:bodyPr>
            <a:normAutofit/>
          </a:bodyPr>
          <a:lstStyle/>
          <a:p>
            <a:pPr algn="ctr" rtl="0" fontAlgn="base"/>
            <a:r>
              <a:rPr lang="en-US" sz="3200" b="1" i="0" u="sng" dirty="0">
                <a:solidFill>
                  <a:srgbClr val="000000"/>
                </a:solidFill>
                <a:effectLst/>
                <a:latin typeface="Aptos Display"/>
              </a:rPr>
              <a:t>Thursday</a:t>
            </a:r>
            <a:r>
              <a:rPr lang="en-US" sz="3200" b="0" i="0" dirty="0">
                <a:solidFill>
                  <a:srgbClr val="000000"/>
                </a:solidFill>
                <a:effectLst/>
                <a:latin typeface="Aptos Display"/>
              </a:rPr>
              <a:t> </a:t>
            </a:r>
            <a:endParaRPr lang="en-US" sz="3200" b="0" i="0" dirty="0">
              <a:solidFill>
                <a:srgbClr val="000000"/>
              </a:solidFill>
              <a:effectLst/>
              <a:latin typeface="Segoe UI" panose="020B0502040204020203" pitchFamily="34" charset="0"/>
            </a:endParaRPr>
          </a:p>
          <a:p>
            <a:r>
              <a:rPr lang="en-GB" sz="3200" b="1" i="0" dirty="0">
                <a:solidFill>
                  <a:srgbClr val="000000"/>
                </a:solidFill>
                <a:effectLst/>
                <a:latin typeface="+mj-lt"/>
              </a:rPr>
              <a:t>Main </a:t>
            </a:r>
            <a:r>
              <a:rPr lang="en-GB" sz="3200" b="0" i="0" dirty="0">
                <a:solidFill>
                  <a:srgbClr val="000000"/>
                </a:solidFill>
                <a:effectLst/>
                <a:latin typeface="+mj-lt"/>
              </a:rPr>
              <a:t>– </a:t>
            </a:r>
            <a:r>
              <a:rPr lang="en-GB" sz="3200" dirty="0">
                <a:solidFill>
                  <a:srgbClr val="000000"/>
                </a:solidFill>
                <a:latin typeface="+mj-lt"/>
              </a:rPr>
              <a:t>Hunters Chicken Served with Herby Diced Potato &amp; Coleslaw</a:t>
            </a:r>
            <a:endParaRPr lang="en-GB" sz="3200" b="0" i="0" dirty="0">
              <a:solidFill>
                <a:srgbClr val="000000"/>
              </a:solidFill>
              <a:effectLst/>
              <a:latin typeface="+mj-lt"/>
            </a:endParaRPr>
          </a:p>
          <a:p>
            <a:r>
              <a:rPr lang="en-GB" sz="3200" b="1" i="0" dirty="0">
                <a:solidFill>
                  <a:srgbClr val="000000"/>
                </a:solidFill>
                <a:effectLst/>
                <a:latin typeface="+mj-lt"/>
              </a:rPr>
              <a:t>Vegetarian </a:t>
            </a:r>
            <a:r>
              <a:rPr lang="en-GB" sz="3200" b="0" i="0" dirty="0">
                <a:solidFill>
                  <a:srgbClr val="000000"/>
                </a:solidFill>
                <a:effectLst/>
                <a:latin typeface="+mj-lt"/>
              </a:rPr>
              <a:t>– </a:t>
            </a:r>
            <a:r>
              <a:rPr lang="en-GB" sz="3200" dirty="0">
                <a:solidFill>
                  <a:srgbClr val="000000"/>
                </a:solidFill>
                <a:latin typeface="+mj-lt"/>
              </a:rPr>
              <a:t>Mozzarella &amp; Tomato Swirl Served with Herby Diced Potato &amp; Coleslaw</a:t>
            </a:r>
          </a:p>
          <a:p>
            <a:r>
              <a:rPr lang="en-GB" sz="3200" b="1" i="0" dirty="0">
                <a:solidFill>
                  <a:srgbClr val="000000"/>
                </a:solidFill>
                <a:effectLst/>
                <a:latin typeface="+mj-lt"/>
              </a:rPr>
              <a:t>Dessert of the Day – </a:t>
            </a:r>
            <a:r>
              <a:rPr lang="en-GB" sz="3200" i="0" dirty="0">
                <a:solidFill>
                  <a:srgbClr val="000000"/>
                </a:solidFill>
                <a:effectLst/>
                <a:latin typeface="+mj-lt"/>
              </a:rPr>
              <a:t>Chocolate Delight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63765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F6CAE9BC-3DC4-47D4-9DC5-C14CBBBDFFB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46043" y="0"/>
            <a:ext cx="12192000" cy="685799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3DA3278-7CD5-4713-AB9D-535C931EB39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861852"/>
            <a:ext cx="9144000" cy="771182"/>
          </a:xfrm>
        </p:spPr>
        <p:txBody>
          <a:bodyPr>
            <a:normAutofit fontScale="90000"/>
          </a:bodyPr>
          <a:lstStyle/>
          <a:p>
            <a:r>
              <a:rPr lang="en-GB" dirty="0"/>
              <a:t>Lunch Menu </a:t>
            </a:r>
          </a:p>
        </p:txBody>
      </p:sp>
      <p:pic>
        <p:nvPicPr>
          <p:cNvPr id="5" name="Picture 4" descr="A black letter with a white background&#10;&#10;Description automatically generated">
            <a:extLst>
              <a:ext uri="{FF2B5EF4-FFF2-40B4-BE49-F238E27FC236}">
                <a16:creationId xmlns:a16="http://schemas.microsoft.com/office/drawing/2014/main" id="{B4C55A1F-C317-4E5A-89B2-82EA567066D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0825" y="771182"/>
            <a:ext cx="5547360" cy="1090670"/>
          </a:xfrm>
          <a:prstGeom prst="rect">
            <a:avLst/>
          </a:prstGeom>
        </p:spPr>
      </p:pic>
      <p:sp>
        <p:nvSpPr>
          <p:cNvPr id="8" name="Subtitle 7">
            <a:extLst>
              <a:ext uri="{FF2B5EF4-FFF2-40B4-BE49-F238E27FC236}">
                <a16:creationId xmlns:a16="http://schemas.microsoft.com/office/drawing/2014/main" id="{786B0136-80E2-4E36-BB7F-D37B1B3F967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2633033"/>
            <a:ext cx="9144000" cy="3302817"/>
          </a:xfrm>
        </p:spPr>
        <p:txBody>
          <a:bodyPr/>
          <a:lstStyle/>
          <a:p>
            <a:pPr algn="ctr" rtl="0" fontAlgn="base"/>
            <a:r>
              <a:rPr lang="en-GB" sz="3200" b="1" i="0" u="sng" dirty="0">
                <a:solidFill>
                  <a:srgbClr val="000000"/>
                </a:solidFill>
                <a:effectLst/>
                <a:latin typeface="Aptos Display"/>
              </a:rPr>
              <a:t>Friday</a:t>
            </a:r>
            <a:r>
              <a:rPr lang="en-GB" sz="3200" b="0" i="0" dirty="0">
                <a:solidFill>
                  <a:srgbClr val="000000"/>
                </a:solidFill>
                <a:effectLst/>
                <a:latin typeface="Aptos Display"/>
              </a:rPr>
              <a:t> </a:t>
            </a:r>
            <a:endParaRPr lang="en-GB" sz="3200" b="0" i="0" dirty="0">
              <a:solidFill>
                <a:srgbClr val="000000"/>
              </a:solidFill>
              <a:effectLst/>
              <a:latin typeface="Segoe UI" panose="020B0502040204020203" pitchFamily="34" charset="0"/>
            </a:endParaRPr>
          </a:p>
          <a:p>
            <a:r>
              <a:rPr lang="en-GB" sz="3200" b="1" i="0" dirty="0">
                <a:solidFill>
                  <a:srgbClr val="000000"/>
                </a:solidFill>
                <a:effectLst/>
                <a:latin typeface="+mj-lt"/>
              </a:rPr>
              <a:t>Main </a:t>
            </a:r>
            <a:r>
              <a:rPr lang="en-GB" sz="3200" b="0" i="0" dirty="0">
                <a:solidFill>
                  <a:srgbClr val="000000"/>
                </a:solidFill>
                <a:effectLst/>
                <a:latin typeface="+mj-lt"/>
              </a:rPr>
              <a:t>- Fish or Nuggets Served with Chips, Baked Beans or </a:t>
            </a:r>
            <a:r>
              <a:rPr lang="en-GB" sz="3200" dirty="0">
                <a:solidFill>
                  <a:srgbClr val="000000"/>
                </a:solidFill>
                <a:latin typeface="+mj-lt"/>
              </a:rPr>
              <a:t>Curry Sauce</a:t>
            </a:r>
            <a:endParaRPr lang="en-GB" sz="3200" b="0" i="0" dirty="0">
              <a:solidFill>
                <a:srgbClr val="000000"/>
              </a:solidFill>
              <a:effectLst/>
              <a:latin typeface="+mj-lt"/>
            </a:endParaRPr>
          </a:p>
          <a:p>
            <a:r>
              <a:rPr lang="en-GB" sz="3200" b="1" i="0" dirty="0">
                <a:solidFill>
                  <a:srgbClr val="000000"/>
                </a:solidFill>
                <a:effectLst/>
                <a:latin typeface="+mj-lt"/>
              </a:rPr>
              <a:t>Vegetarian –</a:t>
            </a:r>
            <a:r>
              <a:rPr lang="en-GB" sz="3200" b="0" i="0" dirty="0">
                <a:solidFill>
                  <a:srgbClr val="000000"/>
                </a:solidFill>
                <a:effectLst/>
                <a:latin typeface="+mj-lt"/>
              </a:rPr>
              <a:t> </a:t>
            </a:r>
            <a:r>
              <a:rPr lang="en-GB" sz="3200">
                <a:solidFill>
                  <a:srgbClr val="000000"/>
                </a:solidFill>
                <a:latin typeface="+mj-lt"/>
              </a:rPr>
              <a:t>Quorn Nuggets &amp; Chips</a:t>
            </a:r>
            <a:endParaRPr lang="en-GB" sz="3200" b="0" i="0" dirty="0">
              <a:solidFill>
                <a:srgbClr val="000000"/>
              </a:solidFill>
              <a:effectLst/>
              <a:latin typeface="+mj-lt"/>
            </a:endParaRPr>
          </a:p>
          <a:p>
            <a:r>
              <a:rPr lang="en-GB" sz="3200" b="1" i="0" dirty="0">
                <a:solidFill>
                  <a:srgbClr val="000000"/>
                </a:solidFill>
                <a:effectLst/>
                <a:latin typeface="+mj-lt"/>
              </a:rPr>
              <a:t>Dessert of the Day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1021855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2ce1c553-c138-434f-a174-bf975fe23d20" xsi:nil="true"/>
    <_ip_UnifiedCompliancePolicyUIAction xmlns="http://schemas.microsoft.com/sharepoint/v3" xsi:nil="true"/>
    <_ip_UnifiedCompliancePolicyProperties xmlns="http://schemas.microsoft.com/sharepoint/v3" xsi:nil="true"/>
    <lcf76f155ced4ddcb4097134ff3c332f xmlns="bfaa3647-5b29-4dc2-9981-70616ae3eb6f">
      <Terms xmlns="http://schemas.microsoft.com/office/infopath/2007/PartnerControls"/>
    </lcf76f155ced4ddcb4097134ff3c332f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C24C0A55205844392009C52F105EEBF" ma:contentTypeVersion="20" ma:contentTypeDescription="Create a new document." ma:contentTypeScope="" ma:versionID="2f006afaac1d45312ec7df00ef95455d">
  <xsd:schema xmlns:xsd="http://www.w3.org/2001/XMLSchema" xmlns:xs="http://www.w3.org/2001/XMLSchema" xmlns:p="http://schemas.microsoft.com/office/2006/metadata/properties" xmlns:ns1="http://schemas.microsoft.com/sharepoint/v3" xmlns:ns2="2ce1c553-c138-434f-a174-bf975fe23d20" xmlns:ns3="bfaa3647-5b29-4dc2-9981-70616ae3eb6f" targetNamespace="http://schemas.microsoft.com/office/2006/metadata/properties" ma:root="true" ma:fieldsID="7fa1ce1c8b1ef5f2f93614052c8ef1f6" ns1:_="" ns2:_="" ns3:_="">
    <xsd:import namespace="http://schemas.microsoft.com/sharepoint/v3"/>
    <xsd:import namespace="2ce1c553-c138-434f-a174-bf975fe23d20"/>
    <xsd:import namespace="bfaa3647-5b29-4dc2-9981-70616ae3eb6f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  <xsd:element ref="ns3:MediaServiceDateTaken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LengthInSeconds" minOccurs="0"/>
                <xsd:element ref="ns3:lcf76f155ced4ddcb4097134ff3c332f" minOccurs="0"/>
                <xsd:element ref="ns2:TaxCatchAll" minOccurs="0"/>
                <xsd:element ref="ns3:MediaServiceLocation" minOccurs="0"/>
                <xsd:element ref="ns1:_ip_UnifiedCompliancePolicyProperties" minOccurs="0"/>
                <xsd:element ref="ns1:_ip_UnifiedCompliancePolicyUIAction" minOccurs="0"/>
                <xsd:element ref="ns3:MediaServiceObjectDetectorVersions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4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25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ce1c553-c138-434f-a174-bf975fe23d20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2" nillable="true" ma:displayName="Taxonomy Catch All Column" ma:hidden="true" ma:list="{1f8e8925-ae64-42a1-8c84-7d4197b4201c}" ma:internalName="TaxCatchAll" ma:showField="CatchAllData" ma:web="2ce1c553-c138-434f-a174-bf975fe23d20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faa3647-5b29-4dc2-9981-70616ae3eb6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2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3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5" nillable="true" ma:displayName="Tags" ma:internalName="MediaServiceAutoTags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21" nillable="true" ma:taxonomy="true" ma:internalName="lcf76f155ced4ddcb4097134ff3c332f" ma:taxonomyFieldName="MediaServiceImageTags" ma:displayName="Image Tags" ma:readOnly="false" ma:fieldId="{5cf76f15-5ced-4ddc-b409-7134ff3c332f}" ma:taxonomyMulti="true" ma:sspId="afc6e421-0895-41c1-badf-596bff0fe74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3" nillable="true" ma:displayName="Location" ma:internalName="MediaServiceLocation" ma:readOnly="true">
      <xsd:simpleType>
        <xsd:restriction base="dms:Text"/>
      </xsd:simpleType>
    </xsd:element>
    <xsd:element name="MediaServiceObjectDetectorVersions" ma:index="26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7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32104A25-7042-4790-983F-C282B7143344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CB9050C6-AF36-4CC7-8712-52315FD59AFA}">
  <ds:schemaRefs>
    <ds:schemaRef ds:uri="http://schemas.microsoft.com/office/2006/metadata/properties"/>
    <ds:schemaRef ds:uri="http://schemas.microsoft.com/office/infopath/2007/PartnerControls"/>
    <ds:schemaRef ds:uri="2ce1c553-c138-434f-a174-bf975fe23d20"/>
    <ds:schemaRef ds:uri="http://schemas.microsoft.com/sharepoint/v3"/>
    <ds:schemaRef ds:uri="bfaa3647-5b29-4dc2-9981-70616ae3eb6f"/>
  </ds:schemaRefs>
</ds:datastoreItem>
</file>

<file path=customXml/itemProps3.xml><?xml version="1.0" encoding="utf-8"?>
<ds:datastoreItem xmlns:ds="http://schemas.openxmlformats.org/officeDocument/2006/customXml" ds:itemID="{C85F7C35-7A5B-4F93-8F2A-EF80C1ED50D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2ce1c553-c138-434f-a174-bf975fe23d20"/>
    <ds:schemaRef ds:uri="bfaa3647-5b29-4dc2-9981-70616ae3eb6f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165</TotalTime>
  <Words>152</Words>
  <Application>Microsoft Office PowerPoint</Application>
  <PresentationFormat>Widescreen</PresentationFormat>
  <Paragraphs>26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1" baseType="lpstr">
      <vt:lpstr>Aptos Display</vt:lpstr>
      <vt:lpstr>Arial</vt:lpstr>
      <vt:lpstr>Calibri</vt:lpstr>
      <vt:lpstr>Calibri Light</vt:lpstr>
      <vt:lpstr>Segoe UI</vt:lpstr>
      <vt:lpstr>Office Theme</vt:lpstr>
      <vt:lpstr>Lunch Menu </vt:lpstr>
      <vt:lpstr>Lunch Menu </vt:lpstr>
      <vt:lpstr>Lunch Menu </vt:lpstr>
      <vt:lpstr>Lunch Menu </vt:lpstr>
      <vt:lpstr>Lunch Menu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 Cousins</dc:creator>
  <cp:lastModifiedBy>S Swallow</cp:lastModifiedBy>
  <cp:revision>3</cp:revision>
  <dcterms:created xsi:type="dcterms:W3CDTF">2024-09-09T14:41:12Z</dcterms:created>
  <dcterms:modified xsi:type="dcterms:W3CDTF">2026-08-13T13:44:15Z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0x010100FC24C0A55205844392009C52F105EEBF</vt:lpwstr>
  </property>
  <property fmtid="{D5CDD505-2E9C-101B-9397-08002B2CF9AE}" pid="3" name="MediaServiceImageTags">
    <vt:lpwstr/>
  </property>
</Properties>
</file>