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60" r:id="rId6"/>
    <p:sldId id="267" r:id="rId7"/>
    <p:sldId id="269" r:id="rId8"/>
    <p:sldId id="27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8" autoAdjust="0"/>
    <p:restoredTop sz="94660"/>
  </p:normalViewPr>
  <p:slideViewPr>
    <p:cSldViewPr snapToGrid="0">
      <p:cViewPr varScale="1">
        <p:scale>
          <a:sx n="87" d="100"/>
          <a:sy n="87" d="100"/>
        </p:scale>
        <p:origin x="16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 Oram" userId="59f213ae-be35-4ff1-a8e0-c2c977c8fa36" providerId="ADAL" clId="{9B447783-320E-47C5-8AB3-45BC7F0A19DB}"/>
    <pc:docChg chg="custSel modSld">
      <pc:chgData name="P Oram" userId="59f213ae-be35-4ff1-a8e0-c2c977c8fa36" providerId="ADAL" clId="{9B447783-320E-47C5-8AB3-45BC7F0A19DB}" dt="2026-03-30T10:52:22.812" v="64" actId="20577"/>
      <pc:docMkLst>
        <pc:docMk/>
      </pc:docMkLst>
      <pc:sldChg chg="modSp mod">
        <pc:chgData name="P Oram" userId="59f213ae-be35-4ff1-a8e0-c2c977c8fa36" providerId="ADAL" clId="{9B447783-320E-47C5-8AB3-45BC7F0A19DB}" dt="2026-03-30T09:35:12.757" v="26"/>
        <pc:sldMkLst>
          <pc:docMk/>
          <pc:sldMk cId="2666797986" sldId="258"/>
        </pc:sldMkLst>
        <pc:spChg chg="mod">
          <ac:chgData name="P Oram" userId="59f213ae-be35-4ff1-a8e0-c2c977c8fa36" providerId="ADAL" clId="{9B447783-320E-47C5-8AB3-45BC7F0A19DB}" dt="2026-03-30T09:35:12.757" v="26"/>
          <ac:spMkLst>
            <pc:docMk/>
            <pc:sldMk cId="2666797986" sldId="258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10:49:05.666" v="56" actId="20577"/>
        <pc:sldMkLst>
          <pc:docMk/>
          <pc:sldMk cId="540832539" sldId="260"/>
        </pc:sldMkLst>
        <pc:spChg chg="mod">
          <ac:chgData name="P Oram" userId="59f213ae-be35-4ff1-a8e0-c2c977c8fa36" providerId="ADAL" clId="{9B447783-320E-47C5-8AB3-45BC7F0A19DB}" dt="2026-03-30T10:49:05.666" v="56" actId="20577"/>
          <ac:spMkLst>
            <pc:docMk/>
            <pc:sldMk cId="540832539" sldId="260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09:36:45.843" v="30"/>
        <pc:sldMkLst>
          <pc:docMk/>
          <pc:sldMk cId="4228854210" sldId="267"/>
        </pc:sldMkLst>
        <pc:spChg chg="mod">
          <ac:chgData name="P Oram" userId="59f213ae-be35-4ff1-a8e0-c2c977c8fa36" providerId="ADAL" clId="{9B447783-320E-47C5-8AB3-45BC7F0A19DB}" dt="2026-03-30T09:36:45.843" v="30"/>
          <ac:spMkLst>
            <pc:docMk/>
            <pc:sldMk cId="4228854210" sldId="267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10:51:44.907" v="59" actId="20577"/>
        <pc:sldMkLst>
          <pc:docMk/>
          <pc:sldMk cId="226376582" sldId="269"/>
        </pc:sldMkLst>
        <pc:spChg chg="mod">
          <ac:chgData name="P Oram" userId="59f213ae-be35-4ff1-a8e0-c2c977c8fa36" providerId="ADAL" clId="{9B447783-320E-47C5-8AB3-45BC7F0A19DB}" dt="2026-03-30T10:51:44.907" v="59" actId="20577"/>
          <ac:spMkLst>
            <pc:docMk/>
            <pc:sldMk cId="226376582" sldId="269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10:52:22.812" v="64" actId="20577"/>
        <pc:sldMkLst>
          <pc:docMk/>
          <pc:sldMk cId="4110218550" sldId="273"/>
        </pc:sldMkLst>
        <pc:spChg chg="mod">
          <ac:chgData name="P Oram" userId="59f213ae-be35-4ff1-a8e0-c2c977c8fa36" providerId="ADAL" clId="{9B447783-320E-47C5-8AB3-45BC7F0A19DB}" dt="2026-03-30T10:52:22.812" v="64" actId="20577"/>
          <ac:spMkLst>
            <pc:docMk/>
            <pc:sldMk cId="4110218550" sldId="273"/>
            <ac:spMk id="8" creationId="{786B0136-80E2-4E36-BB7F-D37B1B3F9670}"/>
          </ac:spMkLst>
        </pc:spChg>
      </pc:sldChg>
    </pc:docChg>
  </pc:docChgLst>
  <pc:docChgLst>
    <pc:chgData name="S Swallow" userId="90ba95c5-7d37-4b2a-91d8-c2e6d61417ca" providerId="ADAL" clId="{D1E30278-4321-4112-88B3-721A100759B8}"/>
    <pc:docChg chg="undo redo custSel delSld modSld">
      <pc:chgData name="S Swallow" userId="90ba95c5-7d37-4b2a-91d8-c2e6d61417ca" providerId="ADAL" clId="{D1E30278-4321-4112-88B3-721A100759B8}" dt="2026-08-13T13:34:12.482" v="624" actId="20577"/>
      <pc:docMkLst>
        <pc:docMk/>
      </pc:docMkLst>
      <pc:sldChg chg="del">
        <pc:chgData name="S Swallow" userId="90ba95c5-7d37-4b2a-91d8-c2e6d61417ca" providerId="ADAL" clId="{D1E30278-4321-4112-88B3-721A100759B8}" dt="2026-08-13T12:00:50.090" v="0" actId="2696"/>
        <pc:sldMkLst>
          <pc:docMk/>
          <pc:sldMk cId="486385206" sldId="257"/>
        </pc:sldMkLst>
      </pc:sldChg>
      <pc:sldChg chg="modSp mod">
        <pc:chgData name="S Swallow" userId="90ba95c5-7d37-4b2a-91d8-c2e6d61417ca" providerId="ADAL" clId="{D1E30278-4321-4112-88B3-721A100759B8}" dt="2026-08-13T13:27:31.929" v="237" actId="20577"/>
        <pc:sldMkLst>
          <pc:docMk/>
          <pc:sldMk cId="2666797986" sldId="258"/>
        </pc:sldMkLst>
        <pc:spChg chg="mod">
          <ac:chgData name="S Swallow" userId="90ba95c5-7d37-4b2a-91d8-c2e6d61417ca" providerId="ADAL" clId="{D1E30278-4321-4112-88B3-721A100759B8}" dt="2026-08-13T13:27:31.929" v="237" actId="20577"/>
          <ac:spMkLst>
            <pc:docMk/>
            <pc:sldMk cId="2666797986" sldId="258"/>
            <ac:spMk id="8" creationId="{786B0136-80E2-4E36-BB7F-D37B1B3F9670}"/>
          </ac:spMkLst>
        </pc:spChg>
      </pc:sldChg>
      <pc:sldChg chg="del">
        <pc:chgData name="S Swallow" userId="90ba95c5-7d37-4b2a-91d8-c2e6d61417ca" providerId="ADAL" clId="{D1E30278-4321-4112-88B3-721A100759B8}" dt="2026-08-13T12:03:37.644" v="4" actId="2696"/>
        <pc:sldMkLst>
          <pc:docMk/>
          <pc:sldMk cId="2161183718" sldId="259"/>
        </pc:sldMkLst>
      </pc:sldChg>
      <pc:sldChg chg="modSp mod">
        <pc:chgData name="S Swallow" userId="90ba95c5-7d37-4b2a-91d8-c2e6d61417ca" providerId="ADAL" clId="{D1E30278-4321-4112-88B3-721A100759B8}" dt="2026-08-13T13:29:03.492" v="306" actId="20577"/>
        <pc:sldMkLst>
          <pc:docMk/>
          <pc:sldMk cId="540832539" sldId="260"/>
        </pc:sldMkLst>
        <pc:spChg chg="mod">
          <ac:chgData name="S Swallow" userId="90ba95c5-7d37-4b2a-91d8-c2e6d61417ca" providerId="ADAL" clId="{D1E30278-4321-4112-88B3-721A100759B8}" dt="2026-08-13T13:29:03.492" v="306" actId="20577"/>
          <ac:spMkLst>
            <pc:docMk/>
            <pc:sldMk cId="540832539" sldId="260"/>
            <ac:spMk id="8" creationId="{786B0136-80E2-4E36-BB7F-D37B1B3F9670}"/>
          </ac:spMkLst>
        </pc:spChg>
      </pc:sldChg>
      <pc:sldChg chg="del">
        <pc:chgData name="S Swallow" userId="90ba95c5-7d37-4b2a-91d8-c2e6d61417ca" providerId="ADAL" clId="{D1E30278-4321-4112-88B3-721A100759B8}" dt="2026-08-13T12:04:08.309" v="6" actId="2696"/>
        <pc:sldMkLst>
          <pc:docMk/>
          <pc:sldMk cId="901335703" sldId="264"/>
        </pc:sldMkLst>
      </pc:sldChg>
      <pc:sldChg chg="del">
        <pc:chgData name="S Swallow" userId="90ba95c5-7d37-4b2a-91d8-c2e6d61417ca" providerId="ADAL" clId="{D1E30278-4321-4112-88B3-721A100759B8}" dt="2026-08-13T12:03:56.176" v="5" actId="2696"/>
        <pc:sldMkLst>
          <pc:docMk/>
          <pc:sldMk cId="1288122175" sldId="265"/>
        </pc:sldMkLst>
      </pc:sldChg>
      <pc:sldChg chg="modSp mod">
        <pc:chgData name="S Swallow" userId="90ba95c5-7d37-4b2a-91d8-c2e6d61417ca" providerId="ADAL" clId="{D1E30278-4321-4112-88B3-721A100759B8}" dt="2026-08-13T13:29:37.860" v="341" actId="113"/>
        <pc:sldMkLst>
          <pc:docMk/>
          <pc:sldMk cId="4228854210" sldId="267"/>
        </pc:sldMkLst>
        <pc:spChg chg="mod">
          <ac:chgData name="S Swallow" userId="90ba95c5-7d37-4b2a-91d8-c2e6d61417ca" providerId="ADAL" clId="{D1E30278-4321-4112-88B3-721A100759B8}" dt="2026-08-13T13:29:37.860" v="341" actId="113"/>
          <ac:spMkLst>
            <pc:docMk/>
            <pc:sldMk cId="4228854210" sldId="267"/>
            <ac:spMk id="8" creationId="{786B0136-80E2-4E36-BB7F-D37B1B3F9670}"/>
          </ac:spMkLst>
        </pc:spChg>
      </pc:sldChg>
      <pc:sldChg chg="del">
        <pc:chgData name="S Swallow" userId="90ba95c5-7d37-4b2a-91d8-c2e6d61417ca" providerId="ADAL" clId="{D1E30278-4321-4112-88B3-721A100759B8}" dt="2026-08-13T12:10:19.982" v="9" actId="2696"/>
        <pc:sldMkLst>
          <pc:docMk/>
          <pc:sldMk cId="1782958783" sldId="268"/>
        </pc:sldMkLst>
      </pc:sldChg>
      <pc:sldChg chg="modSp mod">
        <pc:chgData name="S Swallow" userId="90ba95c5-7d37-4b2a-91d8-c2e6d61417ca" providerId="ADAL" clId="{D1E30278-4321-4112-88B3-721A100759B8}" dt="2026-08-13T13:31:15.082" v="527" actId="20577"/>
        <pc:sldMkLst>
          <pc:docMk/>
          <pc:sldMk cId="226376582" sldId="269"/>
        </pc:sldMkLst>
        <pc:spChg chg="mod">
          <ac:chgData name="S Swallow" userId="90ba95c5-7d37-4b2a-91d8-c2e6d61417ca" providerId="ADAL" clId="{D1E30278-4321-4112-88B3-721A100759B8}" dt="2026-08-13T13:31:15.082" v="527" actId="20577"/>
          <ac:spMkLst>
            <pc:docMk/>
            <pc:sldMk cId="226376582" sldId="269"/>
            <ac:spMk id="8" creationId="{786B0136-80E2-4E36-BB7F-D37B1B3F9670}"/>
          </ac:spMkLst>
        </pc:spChg>
      </pc:sldChg>
      <pc:sldChg chg="del">
        <pc:chgData name="S Swallow" userId="90ba95c5-7d37-4b2a-91d8-c2e6d61417ca" providerId="ADAL" clId="{D1E30278-4321-4112-88B3-721A100759B8}" dt="2026-08-13T12:04:24.394" v="7" actId="2696"/>
        <pc:sldMkLst>
          <pc:docMk/>
          <pc:sldMk cId="4218917546" sldId="270"/>
        </pc:sldMkLst>
      </pc:sldChg>
      <pc:sldChg chg="del">
        <pc:chgData name="S Swallow" userId="90ba95c5-7d37-4b2a-91d8-c2e6d61417ca" providerId="ADAL" clId="{D1E30278-4321-4112-88B3-721A100759B8}" dt="2026-08-13T12:04:34.067" v="8" actId="2696"/>
        <pc:sldMkLst>
          <pc:docMk/>
          <pc:sldMk cId="3689112519" sldId="271"/>
        </pc:sldMkLst>
      </pc:sldChg>
      <pc:sldChg chg="modSp mod">
        <pc:chgData name="S Swallow" userId="90ba95c5-7d37-4b2a-91d8-c2e6d61417ca" providerId="ADAL" clId="{D1E30278-4321-4112-88B3-721A100759B8}" dt="2026-08-13T13:34:12.482" v="624" actId="20577"/>
        <pc:sldMkLst>
          <pc:docMk/>
          <pc:sldMk cId="4110218550" sldId="273"/>
        </pc:sldMkLst>
        <pc:spChg chg="mod">
          <ac:chgData name="S Swallow" userId="90ba95c5-7d37-4b2a-91d8-c2e6d61417ca" providerId="ADAL" clId="{D1E30278-4321-4112-88B3-721A100759B8}" dt="2026-08-13T13:34:12.482" v="624" actId="20577"/>
          <ac:spMkLst>
            <pc:docMk/>
            <pc:sldMk cId="4110218550" sldId="273"/>
            <ac:spMk id="8" creationId="{786B0136-80E2-4E36-BB7F-D37B1B3F9670}"/>
          </ac:spMkLst>
        </pc:spChg>
      </pc:sldChg>
      <pc:sldChg chg="del">
        <pc:chgData name="S Swallow" userId="90ba95c5-7d37-4b2a-91d8-c2e6d61417ca" providerId="ADAL" clId="{D1E30278-4321-4112-88B3-721A100759B8}" dt="2026-08-13T12:10:23.729" v="10" actId="2696"/>
        <pc:sldMkLst>
          <pc:docMk/>
          <pc:sldMk cId="771309084" sldId="283"/>
        </pc:sldMkLst>
      </pc:sldChg>
      <pc:sldChg chg="del">
        <pc:chgData name="S Swallow" userId="90ba95c5-7d37-4b2a-91d8-c2e6d61417ca" providerId="ADAL" clId="{D1E30278-4321-4112-88B3-721A100759B8}" dt="2026-08-13T12:10:39.555" v="12" actId="2696"/>
        <pc:sldMkLst>
          <pc:docMk/>
          <pc:sldMk cId="4107857942" sldId="284"/>
        </pc:sldMkLst>
      </pc:sldChg>
      <pc:sldChg chg="del">
        <pc:chgData name="S Swallow" userId="90ba95c5-7d37-4b2a-91d8-c2e6d61417ca" providerId="ADAL" clId="{D1E30278-4321-4112-88B3-721A100759B8}" dt="2026-08-13T12:10:44.862" v="13" actId="2696"/>
        <pc:sldMkLst>
          <pc:docMk/>
          <pc:sldMk cId="4228800298" sldId="285"/>
        </pc:sldMkLst>
      </pc:sldChg>
      <pc:sldChg chg="del">
        <pc:chgData name="S Swallow" userId="90ba95c5-7d37-4b2a-91d8-c2e6d61417ca" providerId="ADAL" clId="{D1E30278-4321-4112-88B3-721A100759B8}" dt="2026-08-13T12:10:48.201" v="14" actId="2696"/>
        <pc:sldMkLst>
          <pc:docMk/>
          <pc:sldMk cId="4206077861" sldId="286"/>
        </pc:sldMkLst>
      </pc:sldChg>
      <pc:sldChg chg="del">
        <pc:chgData name="S Swallow" userId="90ba95c5-7d37-4b2a-91d8-c2e6d61417ca" providerId="ADAL" clId="{D1E30278-4321-4112-88B3-721A100759B8}" dt="2026-08-13T12:10:31.596" v="11" actId="2696"/>
        <pc:sldMkLst>
          <pc:docMk/>
          <pc:sldMk cId="2098303345" sldId="287"/>
        </pc:sldMkLst>
      </pc:sldChg>
      <pc:sldChg chg="del">
        <pc:chgData name="S Swallow" userId="90ba95c5-7d37-4b2a-91d8-c2e6d61417ca" providerId="ADAL" clId="{D1E30278-4321-4112-88B3-721A100759B8}" dt="2026-08-13T12:01:01.724" v="1" actId="2696"/>
        <pc:sldMkLst>
          <pc:docMk/>
          <pc:sldMk cId="3590915299" sldId="288"/>
        </pc:sldMkLst>
      </pc:sldChg>
      <pc:sldChg chg="del">
        <pc:chgData name="S Swallow" userId="90ba95c5-7d37-4b2a-91d8-c2e6d61417ca" providerId="ADAL" clId="{D1E30278-4321-4112-88B3-721A100759B8}" dt="2026-08-13T12:01:06.531" v="2" actId="2696"/>
        <pc:sldMkLst>
          <pc:docMk/>
          <pc:sldMk cId="92911032" sldId="289"/>
        </pc:sldMkLst>
      </pc:sldChg>
      <pc:sldChg chg="del">
        <pc:chgData name="S Swallow" userId="90ba95c5-7d37-4b2a-91d8-c2e6d61417ca" providerId="ADAL" clId="{D1E30278-4321-4112-88B3-721A100759B8}" dt="2026-08-13T12:01:11.020" v="3" actId="2696"/>
        <pc:sldMkLst>
          <pc:docMk/>
          <pc:sldMk cId="467017712" sldId="29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60EBC-D739-4AE4-9F46-47C0A8BA40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7A2A80-C488-4B67-A8D5-68975ADBE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192AD-F4A8-4D57-815E-68864DD58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A6D3-690A-480F-BAD7-E0AB8F038C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23BA5-2759-45FC-9782-6A6768485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1A162-7F7C-4FF7-9AE0-819B7F89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A419-BAAC-42D7-834D-BD7658E46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77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325531-7C66-4023-A84D-C571FA479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E07178-F7EE-47F0-8408-A71AEA790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E9847-F0D1-46F6-948E-322B9C8656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BA6D3-690A-480F-BAD7-E0AB8F038C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A099D5-FE6F-4F6D-AE43-97FBE075FD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4694E-3B1E-46CB-8ECB-5E12F2A6C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FA419-BAAC-42D7-834D-BD7658E46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483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AE9BC-3DC4-47D4-9DC5-C14CBBBD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043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A3278-7CD5-4713-AB9D-535C931E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1852"/>
            <a:ext cx="9144000" cy="771182"/>
          </a:xfrm>
        </p:spPr>
        <p:txBody>
          <a:bodyPr>
            <a:normAutofit fontScale="90000"/>
          </a:bodyPr>
          <a:lstStyle/>
          <a:p>
            <a:r>
              <a:rPr lang="en-GB" dirty="0"/>
              <a:t>Lunch Menu </a:t>
            </a:r>
          </a:p>
        </p:txBody>
      </p:sp>
      <p:pic>
        <p:nvPicPr>
          <p:cNvPr id="5" name="Picture 4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B4C55A1F-C317-4E5A-89B2-82EA56706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25" y="771182"/>
            <a:ext cx="5547360" cy="109067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786B0136-80E2-4E36-BB7F-D37B1B3F9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9417" y="2633034"/>
            <a:ext cx="10228881" cy="3453784"/>
          </a:xfrm>
        </p:spPr>
        <p:txBody>
          <a:bodyPr>
            <a:normAutofit/>
          </a:bodyPr>
          <a:lstStyle/>
          <a:p>
            <a:pPr algn="ctr" rtl="0" fontAlgn="base"/>
            <a:r>
              <a:rPr lang="en-GB" sz="3600" b="1" i="0" u="sng" dirty="0">
                <a:solidFill>
                  <a:srgbClr val="000000"/>
                </a:solidFill>
                <a:effectLst/>
                <a:latin typeface="Aptos Display"/>
              </a:rPr>
              <a:t>Monday</a:t>
            </a:r>
            <a:r>
              <a:rPr lang="en-GB" sz="3600" b="0" i="0" dirty="0">
                <a:solidFill>
                  <a:srgbClr val="000000"/>
                </a:solidFill>
                <a:effectLst/>
                <a:latin typeface="Aptos Display"/>
              </a:rPr>
              <a:t> </a:t>
            </a:r>
            <a:endParaRPr lang="en-GB" sz="3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Aptos Display"/>
              </a:rPr>
              <a:t>Main –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 Thai Red Curry with Coconut Rice &amp; Green Beans 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Aptos Display"/>
              </a:rPr>
              <a:t>Vegetarian-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 Quorn Red Thai Curry with Coconut Rice &amp; Green Beans 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Aptos Display"/>
              </a:rPr>
              <a:t>Dessert of the Day-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 Apple Crumble &amp; Custard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6797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AE9BC-3DC4-47D4-9DC5-C14CBBBD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043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A3278-7CD5-4713-AB9D-535C931E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1852"/>
            <a:ext cx="9144000" cy="771182"/>
          </a:xfrm>
        </p:spPr>
        <p:txBody>
          <a:bodyPr>
            <a:normAutofit fontScale="90000"/>
          </a:bodyPr>
          <a:lstStyle/>
          <a:p>
            <a:r>
              <a:rPr lang="en-GB" dirty="0"/>
              <a:t>Lunch Menu </a:t>
            </a:r>
          </a:p>
        </p:txBody>
      </p:sp>
      <p:pic>
        <p:nvPicPr>
          <p:cNvPr id="5" name="Picture 4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B4C55A1F-C317-4E5A-89B2-82EA56706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25" y="771182"/>
            <a:ext cx="5547360" cy="109067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786B0136-80E2-4E36-BB7F-D37B1B3F9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33034"/>
            <a:ext cx="9144000" cy="3453784"/>
          </a:xfrm>
        </p:spPr>
        <p:txBody>
          <a:bodyPr>
            <a:normAutofit/>
          </a:bodyPr>
          <a:lstStyle/>
          <a:p>
            <a:pPr algn="ctr" rtl="0" fontAlgn="base"/>
            <a:r>
              <a:rPr lang="en-GB" sz="3200" b="1" i="0" u="sng" dirty="0">
                <a:solidFill>
                  <a:srgbClr val="000000"/>
                </a:solidFill>
                <a:effectLst/>
                <a:latin typeface="Aptos Display"/>
              </a:rPr>
              <a:t>Tuesday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 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Aptos Display"/>
              </a:rPr>
              <a:t>Main - </a:t>
            </a:r>
            <a:r>
              <a:rPr lang="en-GB" sz="3200" i="0" dirty="0">
                <a:solidFill>
                  <a:srgbClr val="000000"/>
                </a:solidFill>
                <a:effectLst/>
                <a:latin typeface="Aptos Display"/>
              </a:rPr>
              <a:t>Beef Bolognese Bake Served with Garlic Bread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Aptos Display"/>
              </a:rPr>
              <a:t>Vegetarian –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 </a:t>
            </a:r>
            <a:r>
              <a:rPr lang="en-GB" sz="3200" dirty="0">
                <a:solidFill>
                  <a:srgbClr val="000000"/>
                </a:solidFill>
                <a:latin typeface="Aptos Display"/>
              </a:rPr>
              <a:t>Quorn Bolognese Served with Garlic Bread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Aptos Display"/>
              </a:rPr>
              <a:t>Vegan -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 Jacket Potato 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Aptos Display"/>
              </a:rPr>
              <a:t>Dessert of the Day-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 </a:t>
            </a:r>
            <a:r>
              <a:rPr lang="en-GB" sz="3200" dirty="0">
                <a:solidFill>
                  <a:srgbClr val="000000"/>
                </a:solidFill>
                <a:latin typeface="Aptos Display"/>
              </a:rPr>
              <a:t>Chocolate Brownie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0832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AE9BC-3DC4-47D4-9DC5-C14CBBBD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043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A3278-7CD5-4713-AB9D-535C931E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1852"/>
            <a:ext cx="9144000" cy="771182"/>
          </a:xfrm>
        </p:spPr>
        <p:txBody>
          <a:bodyPr>
            <a:normAutofit fontScale="90000"/>
          </a:bodyPr>
          <a:lstStyle/>
          <a:p>
            <a:r>
              <a:rPr lang="en-GB" dirty="0"/>
              <a:t>Lunch Menu </a:t>
            </a:r>
          </a:p>
        </p:txBody>
      </p:sp>
      <p:pic>
        <p:nvPicPr>
          <p:cNvPr id="5" name="Picture 4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B4C55A1F-C317-4E5A-89B2-82EA56706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25" y="771182"/>
            <a:ext cx="5547360" cy="109067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786B0136-80E2-4E36-BB7F-D37B1B3F9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33034"/>
            <a:ext cx="9144000" cy="3453784"/>
          </a:xfrm>
        </p:spPr>
        <p:txBody>
          <a:bodyPr>
            <a:normAutofit/>
          </a:bodyPr>
          <a:lstStyle/>
          <a:p>
            <a:pPr algn="ctr" rtl="0" fontAlgn="base"/>
            <a:r>
              <a:rPr lang="en-GB" sz="3200" b="1" i="0" u="sng" dirty="0">
                <a:solidFill>
                  <a:srgbClr val="000000"/>
                </a:solidFill>
                <a:effectLst/>
                <a:latin typeface="Aptos Display"/>
              </a:rPr>
              <a:t>Wednesday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 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Aptos Display"/>
              </a:rPr>
              <a:t>Main-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 </a:t>
            </a:r>
            <a:r>
              <a:rPr lang="en-GB" sz="3200" dirty="0">
                <a:solidFill>
                  <a:srgbClr val="000000"/>
                </a:solidFill>
                <a:latin typeface="Aptos Display"/>
              </a:rPr>
              <a:t>Roast of the Day Served with all the Trimmings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 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Aptos Display"/>
              </a:rPr>
              <a:t>Vegetarian-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 Quo</a:t>
            </a:r>
            <a:r>
              <a:rPr lang="en-GB" sz="3200" dirty="0">
                <a:solidFill>
                  <a:srgbClr val="000000"/>
                </a:solidFill>
                <a:latin typeface="Aptos Display"/>
              </a:rPr>
              <a:t>rn Fillet Served with all the Trimmings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Aptos Display"/>
              </a:rPr>
              <a:t>Dessert of the Day- </a:t>
            </a:r>
            <a:r>
              <a:rPr lang="en-GB" sz="3200" dirty="0">
                <a:solidFill>
                  <a:srgbClr val="000000"/>
                </a:solidFill>
                <a:latin typeface="Aptos Display"/>
              </a:rPr>
              <a:t>Strawberry Sundae</a:t>
            </a:r>
            <a:endParaRPr lang="en-GB" sz="320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8854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AE9BC-3DC4-47D4-9DC5-C14CBBBD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043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A3278-7CD5-4713-AB9D-535C931E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1852"/>
            <a:ext cx="9144000" cy="771182"/>
          </a:xfrm>
        </p:spPr>
        <p:txBody>
          <a:bodyPr>
            <a:normAutofit fontScale="90000"/>
          </a:bodyPr>
          <a:lstStyle/>
          <a:p>
            <a:r>
              <a:rPr lang="en-GB" dirty="0"/>
              <a:t>Lunch Menu </a:t>
            </a:r>
          </a:p>
        </p:txBody>
      </p:sp>
      <p:pic>
        <p:nvPicPr>
          <p:cNvPr id="5" name="Picture 4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B4C55A1F-C317-4E5A-89B2-82EA56706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25" y="771182"/>
            <a:ext cx="5547360" cy="109067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786B0136-80E2-4E36-BB7F-D37B1B3F9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10725"/>
            <a:ext cx="9144000" cy="3576093"/>
          </a:xfrm>
        </p:spPr>
        <p:txBody>
          <a:bodyPr>
            <a:normAutofit/>
          </a:bodyPr>
          <a:lstStyle/>
          <a:p>
            <a:pPr algn="ctr" rtl="0" fontAlgn="base"/>
            <a:r>
              <a:rPr lang="en-US" sz="3200" b="1" i="0" u="sng" dirty="0">
                <a:solidFill>
                  <a:srgbClr val="000000"/>
                </a:solidFill>
                <a:effectLst/>
                <a:latin typeface="Aptos Display"/>
              </a:rPr>
              <a:t>Thursday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Aptos Display"/>
              </a:rPr>
              <a:t> </a:t>
            </a:r>
            <a:endParaRPr lang="en-US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US" sz="3200" b="1" i="0" dirty="0">
                <a:solidFill>
                  <a:srgbClr val="000000"/>
                </a:solidFill>
                <a:effectLst/>
                <a:latin typeface="Aptos Display"/>
              </a:rPr>
              <a:t>Main – </a:t>
            </a:r>
            <a:r>
              <a:rPr lang="en-GB" sz="3200" dirty="0">
                <a:solidFill>
                  <a:srgbClr val="000000"/>
                </a:solidFill>
                <a:latin typeface="Aptos Display"/>
              </a:rPr>
              <a:t>BBQ Chicken Thigh Served with Wedges &amp; Peas</a:t>
            </a:r>
            <a:endParaRPr lang="en-US" sz="320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US" sz="3200" b="1" i="0" dirty="0">
                <a:solidFill>
                  <a:srgbClr val="000000"/>
                </a:solidFill>
                <a:effectLst/>
                <a:latin typeface="Aptos Display"/>
              </a:rPr>
              <a:t>Vegetarian –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Aptos Display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ptos Display"/>
              </a:rPr>
              <a:t>Broccoli &amp; Cauliflower Bake</a:t>
            </a:r>
            <a:endParaRPr lang="en-US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US" sz="3200" b="1" i="0" dirty="0">
                <a:solidFill>
                  <a:srgbClr val="000000"/>
                </a:solidFill>
                <a:effectLst/>
                <a:latin typeface="Aptos Display"/>
              </a:rPr>
              <a:t>Dessert of the Day –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Aptos Display"/>
              </a:rPr>
              <a:t> Strawberry Cheesecake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376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AE9BC-3DC4-47D4-9DC5-C14CBBBD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043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A3278-7CD5-4713-AB9D-535C931E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1852"/>
            <a:ext cx="9144000" cy="771182"/>
          </a:xfrm>
        </p:spPr>
        <p:txBody>
          <a:bodyPr>
            <a:normAutofit fontScale="90000"/>
          </a:bodyPr>
          <a:lstStyle/>
          <a:p>
            <a:r>
              <a:rPr lang="en-GB" dirty="0"/>
              <a:t>Lunch Menu </a:t>
            </a:r>
          </a:p>
        </p:txBody>
      </p:sp>
      <p:pic>
        <p:nvPicPr>
          <p:cNvPr id="5" name="Picture 4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B4C55A1F-C317-4E5A-89B2-82EA56706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25" y="771182"/>
            <a:ext cx="5547360" cy="109067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786B0136-80E2-4E36-BB7F-D37B1B3F9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33033"/>
            <a:ext cx="9144000" cy="3302817"/>
          </a:xfrm>
        </p:spPr>
        <p:txBody>
          <a:bodyPr/>
          <a:lstStyle/>
          <a:p>
            <a:pPr algn="ctr" rtl="0" fontAlgn="base"/>
            <a:r>
              <a:rPr lang="en-GB" sz="3200" b="1" i="0" u="sng" dirty="0">
                <a:solidFill>
                  <a:srgbClr val="000000"/>
                </a:solidFill>
                <a:effectLst/>
                <a:latin typeface="Aptos Display"/>
              </a:rPr>
              <a:t>Friday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 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Aptos Display"/>
              </a:rPr>
              <a:t>Main </a:t>
            </a:r>
            <a:r>
              <a:rPr lang="en-GB" sz="3200" b="1" dirty="0">
                <a:solidFill>
                  <a:srgbClr val="000000"/>
                </a:solidFill>
                <a:latin typeface="Aptos Display"/>
              </a:rPr>
              <a:t>-</a:t>
            </a:r>
            <a:r>
              <a:rPr lang="en-GB" sz="3200" b="1" i="0" dirty="0">
                <a:solidFill>
                  <a:srgbClr val="000000"/>
                </a:solidFill>
                <a:effectLst/>
                <a:latin typeface="Aptos Display"/>
              </a:rPr>
              <a:t> 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Fish or Nuggets &amp; Chips Served with Beans or Curry Sauce 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Aptos Display"/>
              </a:rPr>
              <a:t>Vegetarian –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 </a:t>
            </a:r>
            <a:r>
              <a:rPr lang="en-GB" sz="3200" dirty="0">
                <a:solidFill>
                  <a:srgbClr val="000000"/>
                </a:solidFill>
                <a:latin typeface="Aptos Display"/>
              </a:rPr>
              <a:t>Vegetable Burger </a:t>
            </a:r>
            <a:r>
              <a:rPr lang="en-GB" sz="3200">
                <a:solidFill>
                  <a:srgbClr val="000000"/>
                </a:solidFill>
                <a:latin typeface="Aptos Display"/>
              </a:rPr>
              <a:t>Served with Chips &amp; Beans</a:t>
            </a:r>
            <a:r>
              <a:rPr lang="en-GB" sz="3200" b="0" i="0">
                <a:solidFill>
                  <a:srgbClr val="000000"/>
                </a:solidFill>
                <a:effectLst/>
                <a:latin typeface="Aptos Display"/>
              </a:rPr>
              <a:t>  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0218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e1c553-c138-434f-a174-bf975fe23d20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bfaa3647-5b29-4dc2-9981-70616ae3eb6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24C0A55205844392009C52F105EEBF" ma:contentTypeVersion="20" ma:contentTypeDescription="Create a new document." ma:contentTypeScope="" ma:versionID="2f006afaac1d45312ec7df00ef95455d">
  <xsd:schema xmlns:xsd="http://www.w3.org/2001/XMLSchema" xmlns:xs="http://www.w3.org/2001/XMLSchema" xmlns:p="http://schemas.microsoft.com/office/2006/metadata/properties" xmlns:ns1="http://schemas.microsoft.com/sharepoint/v3" xmlns:ns2="2ce1c553-c138-434f-a174-bf975fe23d20" xmlns:ns3="bfaa3647-5b29-4dc2-9981-70616ae3eb6f" targetNamespace="http://schemas.microsoft.com/office/2006/metadata/properties" ma:root="true" ma:fieldsID="7fa1ce1c8b1ef5f2f93614052c8ef1f6" ns1:_="" ns2:_="" ns3:_="">
    <xsd:import namespace="http://schemas.microsoft.com/sharepoint/v3"/>
    <xsd:import namespace="2ce1c553-c138-434f-a174-bf975fe23d20"/>
    <xsd:import namespace="bfaa3647-5b29-4dc2-9981-70616ae3eb6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e1c553-c138-434f-a174-bf975fe23d2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f8e8925-ae64-42a1-8c84-7d4197b4201c}" ma:internalName="TaxCatchAll" ma:showField="CatchAllData" ma:web="2ce1c553-c138-434f-a174-bf975fe23d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aa3647-5b29-4dc2-9981-70616ae3eb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fc6e421-0895-41c1-badf-596bff0fe7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4836DD-6A44-4D79-94D7-A0FB7C711424}">
  <ds:schemaRefs>
    <ds:schemaRef ds:uri="http://schemas.microsoft.com/office/2006/metadata/properties"/>
    <ds:schemaRef ds:uri="http://schemas.microsoft.com/office/infopath/2007/PartnerControls"/>
    <ds:schemaRef ds:uri="2ce1c553-c138-434f-a174-bf975fe23d20"/>
    <ds:schemaRef ds:uri="http://schemas.microsoft.com/sharepoint/v3"/>
    <ds:schemaRef ds:uri="bfaa3647-5b29-4dc2-9981-70616ae3eb6f"/>
  </ds:schemaRefs>
</ds:datastoreItem>
</file>

<file path=customXml/itemProps2.xml><?xml version="1.0" encoding="utf-8"?>
<ds:datastoreItem xmlns:ds="http://schemas.openxmlformats.org/officeDocument/2006/customXml" ds:itemID="{1B0377E2-BDA4-4D5E-BEA6-BB85B52394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ce1c553-c138-434f-a174-bf975fe23d20"/>
    <ds:schemaRef ds:uri="bfaa3647-5b29-4dc2-9981-70616ae3eb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3C68F8-A15E-481B-8916-9C16930D7FB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141</Words>
  <Application>Microsoft Office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 Display</vt:lpstr>
      <vt:lpstr>Arial</vt:lpstr>
      <vt:lpstr>Calibri</vt:lpstr>
      <vt:lpstr>Calibri Light</vt:lpstr>
      <vt:lpstr>Segoe UI</vt:lpstr>
      <vt:lpstr>Office Theme</vt:lpstr>
      <vt:lpstr>Lunch Menu </vt:lpstr>
      <vt:lpstr>Lunch Menu </vt:lpstr>
      <vt:lpstr>Lunch Menu </vt:lpstr>
      <vt:lpstr>Lunch Menu </vt:lpstr>
      <vt:lpstr>Lunch Menu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 Cousins</dc:creator>
  <cp:lastModifiedBy>S Swallow</cp:lastModifiedBy>
  <cp:revision>4</cp:revision>
  <dcterms:created xsi:type="dcterms:W3CDTF">2024-09-09T14:41:12Z</dcterms:created>
  <dcterms:modified xsi:type="dcterms:W3CDTF">2026-08-13T13:34:15Z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0x010100FC24C0A55205844392009C52F105EEBF</vt:lpwstr>
  </property>
  <property fmtid="{D5CDD505-2E9C-101B-9397-08002B2CF9AE}" pid="3" name="MediaServiceImageTags">
    <vt:lpwstr/>
  </property>
</Properties>
</file>