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8" r:id="rId3"/>
    <p:sldId id="278" r:id="rId4"/>
    <p:sldId id="259" r:id="rId5"/>
    <p:sldId id="260" r:id="rId6"/>
    <p:sldId id="283" r:id="rId7"/>
    <p:sldId id="279" r:id="rId8"/>
    <p:sldId id="265" r:id="rId9"/>
    <p:sldId id="267" r:id="rId10"/>
    <p:sldId id="284" r:id="rId11"/>
    <p:sldId id="280" r:id="rId12"/>
    <p:sldId id="264" r:id="rId13"/>
    <p:sldId id="269" r:id="rId14"/>
    <p:sldId id="285" r:id="rId15"/>
    <p:sldId id="281" r:id="rId16"/>
    <p:sldId id="270" r:id="rId17"/>
    <p:sldId id="273" r:id="rId18"/>
    <p:sldId id="286" r:id="rId19"/>
    <p:sldId id="28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EB1DD9-52C8-47F2-8968-8D02787D9857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4D9B07E-B1D8-42C3-AE50-15996AE53D93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Freshly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filled</a:t>
          </a:r>
        </a:p>
      </dgm:t>
    </dgm:pt>
    <dgm:pt modelId="{0A8978E3-1035-42B4-83BD-9B2686C02F22}" type="parTrans" cxnId="{630A48F2-46FA-4D21-AEFF-800B48A62ADC}">
      <dgm:prSet/>
      <dgm:spPr/>
      <dgm:t>
        <a:bodyPr/>
        <a:lstStyle/>
        <a:p>
          <a:endParaRPr lang="en-GB"/>
        </a:p>
      </dgm:t>
    </dgm:pt>
    <dgm:pt modelId="{D36D08C9-7E84-41EB-B782-E10F46BA501E}" type="sibTrans" cxnId="{630A48F2-46FA-4D21-AEFF-800B48A62ADC}">
      <dgm:prSet/>
      <dgm:spPr/>
      <dgm:t>
        <a:bodyPr/>
        <a:lstStyle/>
        <a:p>
          <a:endParaRPr lang="en-GB"/>
        </a:p>
      </dgm:t>
    </dgm:pt>
    <dgm:pt modelId="{B59C3A31-EEB1-491B-8A5E-94970FACC313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Sandwiches</a:t>
          </a:r>
        </a:p>
      </dgm:t>
    </dgm:pt>
    <dgm:pt modelId="{4F717874-1663-4B13-AE31-8E9DA65031FC}" type="parTrans" cxnId="{5C147F95-AFD9-452A-B958-90A17CC19C77}">
      <dgm:prSet/>
      <dgm:spPr/>
      <dgm:t>
        <a:bodyPr/>
        <a:lstStyle/>
        <a:p>
          <a:endParaRPr lang="en-GB"/>
        </a:p>
      </dgm:t>
    </dgm:pt>
    <dgm:pt modelId="{2BAFBF63-3136-4E86-BAE5-6E77BD71505C}" type="sibTrans" cxnId="{5C147F95-AFD9-452A-B958-90A17CC19C77}">
      <dgm:prSet/>
      <dgm:spPr/>
      <dgm:t>
        <a:bodyPr/>
        <a:lstStyle/>
        <a:p>
          <a:endParaRPr lang="en-GB"/>
        </a:p>
      </dgm:t>
    </dgm:pt>
    <dgm:pt modelId="{571DEFD6-1A0F-4C74-9A6A-50B199C1292E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Baguettes</a:t>
          </a:r>
        </a:p>
      </dgm:t>
    </dgm:pt>
    <dgm:pt modelId="{FF925BF0-898D-4AF2-B4A6-6D4EC803DF54}" type="parTrans" cxnId="{AB0F58AF-1BA8-452D-929B-100E516F7DEA}">
      <dgm:prSet/>
      <dgm:spPr/>
      <dgm:t>
        <a:bodyPr/>
        <a:lstStyle/>
        <a:p>
          <a:endParaRPr lang="en-GB"/>
        </a:p>
      </dgm:t>
    </dgm:pt>
    <dgm:pt modelId="{1B4FEAC4-949E-4384-B7DD-57880A9B5C02}" type="sibTrans" cxnId="{AB0F58AF-1BA8-452D-929B-100E516F7DEA}">
      <dgm:prSet/>
      <dgm:spPr/>
      <dgm:t>
        <a:bodyPr/>
        <a:lstStyle/>
        <a:p>
          <a:endParaRPr lang="en-GB"/>
        </a:p>
      </dgm:t>
    </dgm:pt>
    <dgm:pt modelId="{A52059B8-6C21-419A-B57B-BD625792C474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Salad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EE80EA21-716E-483D-88A4-2889F382A8C5}" type="parTrans" cxnId="{2340C708-016A-4BEF-ACE0-B28E9E43B36A}">
      <dgm:prSet/>
      <dgm:spPr/>
      <dgm:t>
        <a:bodyPr/>
        <a:lstStyle/>
        <a:p>
          <a:endParaRPr lang="en-GB"/>
        </a:p>
      </dgm:t>
    </dgm:pt>
    <dgm:pt modelId="{576A6598-E08A-4419-809C-6677E5760671}" type="sibTrans" cxnId="{2340C708-016A-4BEF-ACE0-B28E9E43B36A}">
      <dgm:prSet/>
      <dgm:spPr/>
      <dgm:t>
        <a:bodyPr/>
        <a:lstStyle/>
        <a:p>
          <a:endParaRPr lang="en-GB"/>
        </a:p>
      </dgm:t>
    </dgm:pt>
    <dgm:pt modelId="{6042A797-A489-44C7-BFA2-5402C34FCE2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</a:t>
          </a:r>
        </a:p>
      </dgm:t>
    </dgm:pt>
    <dgm:pt modelId="{481742C1-F071-4DD9-B5EF-0498A7FD89EE}" type="parTrans" cxnId="{B9166E53-C291-4B65-9351-1762E8EFF682}">
      <dgm:prSet/>
      <dgm:spPr/>
      <dgm:t>
        <a:bodyPr/>
        <a:lstStyle/>
        <a:p>
          <a:endParaRPr lang="en-GB"/>
        </a:p>
      </dgm:t>
    </dgm:pt>
    <dgm:pt modelId="{E0CA6754-2E43-4CF5-929F-DD17A25E1838}" type="sibTrans" cxnId="{B9166E53-C291-4B65-9351-1762E8EFF682}">
      <dgm:prSet/>
      <dgm:spPr/>
      <dgm:t>
        <a:bodyPr/>
        <a:lstStyle/>
        <a:p>
          <a:endParaRPr lang="en-GB"/>
        </a:p>
      </dgm:t>
    </dgm:pt>
    <dgm:pt modelId="{52BCD42D-715C-4025-A028-78D839DCF807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Cheese &amp; Ham</a:t>
          </a:r>
        </a:p>
      </dgm:t>
    </dgm:pt>
    <dgm:pt modelId="{E88C64DA-D3D5-49DD-B7AE-4B0B6A70FED3}" type="parTrans" cxnId="{BFFA944A-EF50-47CA-A1E2-D6900B36CEF7}">
      <dgm:prSet/>
      <dgm:spPr/>
      <dgm:t>
        <a:bodyPr/>
        <a:lstStyle/>
        <a:p>
          <a:endParaRPr lang="en-GB"/>
        </a:p>
      </dgm:t>
    </dgm:pt>
    <dgm:pt modelId="{E1B7B378-4F35-4D8B-B14A-FD24A90C5D63}" type="sibTrans" cxnId="{BFFA944A-EF50-47CA-A1E2-D6900B36CEF7}">
      <dgm:prSet/>
      <dgm:spPr/>
      <dgm:t>
        <a:bodyPr/>
        <a:lstStyle/>
        <a:p>
          <a:endParaRPr lang="en-GB"/>
        </a:p>
      </dgm:t>
    </dgm:pt>
    <dgm:pt modelId="{E9C2F42D-1351-4BB2-B360-382DE24C9D82}">
      <dgm:prSet phldrT="[Text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r>
            <a:rPr lang="en-GB" b="1" dirty="0">
              <a:solidFill>
                <a:schemeClr val="tx1"/>
              </a:solidFill>
            </a:rPr>
            <a:t>Cold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Pasta</a:t>
          </a:r>
          <a:r>
            <a:rPr lang="en-GB" b="1" dirty="0"/>
            <a:t> </a:t>
          </a:r>
          <a:r>
            <a:rPr lang="en-GB" b="1" dirty="0">
              <a:solidFill>
                <a:schemeClr val="tx1"/>
              </a:solidFill>
            </a:rPr>
            <a:t>Boxes</a:t>
          </a:r>
        </a:p>
      </dgm:t>
    </dgm:pt>
    <dgm:pt modelId="{01CA0BF5-A9B2-41B7-97F8-B338A6BFB2B1}" type="parTrans" cxnId="{A1C6E5B2-31A5-45DF-AF99-584705646083}">
      <dgm:prSet/>
      <dgm:spPr/>
      <dgm:t>
        <a:bodyPr/>
        <a:lstStyle/>
        <a:p>
          <a:endParaRPr lang="en-GB"/>
        </a:p>
      </dgm:t>
    </dgm:pt>
    <dgm:pt modelId="{1BEEC7F4-579A-413F-A8C4-0D50F5F665B4}" type="sibTrans" cxnId="{A1C6E5B2-31A5-45DF-AF99-584705646083}">
      <dgm:prSet/>
      <dgm:spPr/>
      <dgm:t>
        <a:bodyPr/>
        <a:lstStyle/>
        <a:p>
          <a:endParaRPr lang="en-GB"/>
        </a:p>
      </dgm:t>
    </dgm:pt>
    <dgm:pt modelId="{E425B158-F2D1-45AE-8BE8-49CF7A1F1C0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Tuna &amp; Sweetcorn</a:t>
          </a:r>
        </a:p>
      </dgm:t>
    </dgm:pt>
    <dgm:pt modelId="{4D6CAF67-D1CA-4106-9CDF-86066D088276}" type="parTrans" cxnId="{776B5EE7-D0F2-4008-AB31-25BEE09905E2}">
      <dgm:prSet/>
      <dgm:spPr/>
      <dgm:t>
        <a:bodyPr/>
        <a:lstStyle/>
        <a:p>
          <a:endParaRPr lang="en-GB"/>
        </a:p>
      </dgm:t>
    </dgm:pt>
    <dgm:pt modelId="{21FC5179-8737-45BA-A01B-3E67B68069CB}" type="sibTrans" cxnId="{776B5EE7-D0F2-4008-AB31-25BEE09905E2}">
      <dgm:prSet/>
      <dgm:spPr/>
      <dgm:t>
        <a:bodyPr/>
        <a:lstStyle/>
        <a:p>
          <a:endParaRPr lang="en-GB"/>
        </a:p>
      </dgm:t>
    </dgm:pt>
    <dgm:pt modelId="{ABACF8AB-55EE-4BBC-B5E9-05918A1757E5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Bacon &amp; Peppers</a:t>
          </a:r>
        </a:p>
      </dgm:t>
    </dgm:pt>
    <dgm:pt modelId="{80F41E50-E867-4A7C-BCEC-A7B0E30DE1F0}" type="parTrans" cxnId="{AF35C29D-538C-451D-8BCD-3B1C235209AF}">
      <dgm:prSet/>
      <dgm:spPr/>
      <dgm:t>
        <a:bodyPr/>
        <a:lstStyle/>
        <a:p>
          <a:endParaRPr lang="en-GB"/>
        </a:p>
      </dgm:t>
    </dgm:pt>
    <dgm:pt modelId="{360B6B74-0AE6-4307-A1AB-7B9B7D133399}" type="sibTrans" cxnId="{AF35C29D-538C-451D-8BCD-3B1C235209AF}">
      <dgm:prSet/>
      <dgm:spPr/>
      <dgm:t>
        <a:bodyPr/>
        <a:lstStyle/>
        <a:p>
          <a:endParaRPr lang="en-GB"/>
        </a:p>
      </dgm:t>
    </dgm:pt>
    <dgm:pt modelId="{A501DF4D-3EBF-44A7-8202-819F99895A8B}">
      <dgm:prSet phldrT="[Text]"/>
      <dgm:spPr>
        <a:solidFill>
          <a:schemeClr val="bg1">
            <a:lumMod val="95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Wraps</a:t>
          </a:r>
        </a:p>
      </dgm:t>
    </dgm:pt>
    <dgm:pt modelId="{131AA3DF-EE9A-4AAF-B0B0-FC917CDD2E32}" type="parTrans" cxnId="{DCB8CA42-931C-4BFE-8A06-542C7557F4D7}">
      <dgm:prSet/>
      <dgm:spPr/>
      <dgm:t>
        <a:bodyPr/>
        <a:lstStyle/>
        <a:p>
          <a:endParaRPr lang="en-GB"/>
        </a:p>
      </dgm:t>
    </dgm:pt>
    <dgm:pt modelId="{123C4C97-739E-4D8A-BD89-573F3E2EE378}" type="sibTrans" cxnId="{DCB8CA42-931C-4BFE-8A06-542C7557F4D7}">
      <dgm:prSet/>
      <dgm:spPr/>
      <dgm:t>
        <a:bodyPr/>
        <a:lstStyle/>
        <a:p>
          <a:endParaRPr lang="en-GB"/>
        </a:p>
      </dgm:t>
    </dgm:pt>
    <dgm:pt modelId="{C7534EFD-22DF-4140-8ABF-5DD98622DAF6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Chicken Caesar</a:t>
          </a:r>
        </a:p>
      </dgm:t>
    </dgm:pt>
    <dgm:pt modelId="{ABED465A-EAFA-40C3-B2FA-91C86027E152}" type="parTrans" cxnId="{34935E86-19B1-45EA-BAC5-6BA46DB511BA}">
      <dgm:prSet/>
      <dgm:spPr/>
      <dgm:t>
        <a:bodyPr/>
        <a:lstStyle/>
        <a:p>
          <a:endParaRPr lang="en-GB"/>
        </a:p>
      </dgm:t>
    </dgm:pt>
    <dgm:pt modelId="{9C01D6D9-FF6E-460A-B504-8BA1C5FE292E}" type="sibTrans" cxnId="{34935E86-19B1-45EA-BAC5-6BA46DB511BA}">
      <dgm:prSet/>
      <dgm:spPr/>
      <dgm:t>
        <a:bodyPr/>
        <a:lstStyle/>
        <a:p>
          <a:endParaRPr lang="en-GB"/>
        </a:p>
      </dgm:t>
    </dgm:pt>
    <dgm:pt modelId="{ADC7D1C4-61C0-45BB-BE5C-798627947AAF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Quiche</a:t>
          </a:r>
        </a:p>
      </dgm:t>
    </dgm:pt>
    <dgm:pt modelId="{1BDE1D94-187C-4DFA-9EB7-B2FC38CAE706}" type="parTrans" cxnId="{3AFFD91C-C8B5-4A4F-9698-16957F20AB9D}">
      <dgm:prSet/>
      <dgm:spPr/>
      <dgm:t>
        <a:bodyPr/>
        <a:lstStyle/>
        <a:p>
          <a:endParaRPr lang="en-GB"/>
        </a:p>
      </dgm:t>
    </dgm:pt>
    <dgm:pt modelId="{0703B0F3-D7CD-4E33-AE12-83C70BDE02E6}" type="sibTrans" cxnId="{3AFFD91C-C8B5-4A4F-9698-16957F20AB9D}">
      <dgm:prSet/>
      <dgm:spPr/>
      <dgm:t>
        <a:bodyPr/>
        <a:lstStyle/>
        <a:p>
          <a:endParaRPr lang="en-GB"/>
        </a:p>
      </dgm:t>
    </dgm:pt>
    <dgm:pt modelId="{59663F10-792E-4F6C-B429-AB9A2E8D5E28}">
      <dgm:prSet phldrT="[Text]"/>
      <dgm:spPr>
        <a:solidFill>
          <a:schemeClr val="bg1"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n-GB" dirty="0"/>
            <a:t>Tomato &amp; Peppers</a:t>
          </a:r>
        </a:p>
      </dgm:t>
    </dgm:pt>
    <dgm:pt modelId="{FD278895-116A-4C54-8CBD-BD3CC10AF0C5}" type="parTrans" cxnId="{C11C8418-099F-47FC-9BAB-52FE90946DB6}">
      <dgm:prSet/>
      <dgm:spPr/>
      <dgm:t>
        <a:bodyPr/>
        <a:lstStyle/>
        <a:p>
          <a:endParaRPr lang="en-GB"/>
        </a:p>
      </dgm:t>
    </dgm:pt>
    <dgm:pt modelId="{60EDA98E-6D8C-498E-A912-AC0EA46CAE31}" type="sibTrans" cxnId="{C11C8418-099F-47FC-9BAB-52FE90946DB6}">
      <dgm:prSet/>
      <dgm:spPr/>
      <dgm:t>
        <a:bodyPr/>
        <a:lstStyle/>
        <a:p>
          <a:endParaRPr lang="en-GB"/>
        </a:p>
      </dgm:t>
    </dgm:pt>
    <dgm:pt modelId="{DF053824-32AD-4FB2-A517-305916553B86}" type="pres">
      <dgm:prSet presAssocID="{7CEB1DD9-52C8-47F2-8968-8D02787D9857}" presName="Name0" presStyleCnt="0">
        <dgm:presLayoutVars>
          <dgm:dir/>
          <dgm:animLvl val="lvl"/>
          <dgm:resizeHandles val="exact"/>
        </dgm:presLayoutVars>
      </dgm:prSet>
      <dgm:spPr/>
    </dgm:pt>
    <dgm:pt modelId="{2FA57B66-16C8-491A-9FD5-8AD75C409D1A}" type="pres">
      <dgm:prSet presAssocID="{84D9B07E-B1D8-42C3-AE50-15996AE53D93}" presName="composite" presStyleCnt="0"/>
      <dgm:spPr/>
    </dgm:pt>
    <dgm:pt modelId="{8889DD87-436B-43DB-946E-AE53DD363B50}" type="pres">
      <dgm:prSet presAssocID="{84D9B07E-B1D8-42C3-AE50-15996AE53D93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33AF4808-AFB2-4A33-AE39-2DCB751EF5A6}" type="pres">
      <dgm:prSet presAssocID="{84D9B07E-B1D8-42C3-AE50-15996AE53D93}" presName="desTx" presStyleLbl="alignAccFollowNode1" presStyleIdx="0" presStyleCnt="3">
        <dgm:presLayoutVars>
          <dgm:bulletEnabled val="1"/>
        </dgm:presLayoutVars>
      </dgm:prSet>
      <dgm:spPr/>
    </dgm:pt>
    <dgm:pt modelId="{D74A9687-3185-43FB-B4CB-6D087D722C3A}" type="pres">
      <dgm:prSet presAssocID="{D36D08C9-7E84-41EB-B782-E10F46BA501E}" presName="space" presStyleCnt="0"/>
      <dgm:spPr/>
    </dgm:pt>
    <dgm:pt modelId="{35DCA045-DC8C-4509-AFB5-5469536C7387}" type="pres">
      <dgm:prSet presAssocID="{A52059B8-6C21-419A-B57B-BD625792C474}" presName="composite" presStyleCnt="0"/>
      <dgm:spPr/>
    </dgm:pt>
    <dgm:pt modelId="{265F8172-A796-47AE-97CE-56BC2318FC70}" type="pres">
      <dgm:prSet presAssocID="{A52059B8-6C21-419A-B57B-BD625792C47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B8F04E09-4856-4378-9A04-637D5533C063}" type="pres">
      <dgm:prSet presAssocID="{A52059B8-6C21-419A-B57B-BD625792C474}" presName="desTx" presStyleLbl="alignAccFollowNode1" presStyleIdx="1" presStyleCnt="3">
        <dgm:presLayoutVars>
          <dgm:bulletEnabled val="1"/>
        </dgm:presLayoutVars>
      </dgm:prSet>
      <dgm:spPr/>
    </dgm:pt>
    <dgm:pt modelId="{9636F116-D5E0-4B30-80B8-35113E92B1BC}" type="pres">
      <dgm:prSet presAssocID="{576A6598-E08A-4419-809C-6677E5760671}" presName="space" presStyleCnt="0"/>
      <dgm:spPr/>
    </dgm:pt>
    <dgm:pt modelId="{26586835-B126-4561-A232-648835F0E743}" type="pres">
      <dgm:prSet presAssocID="{E9C2F42D-1351-4BB2-B360-382DE24C9D82}" presName="composite" presStyleCnt="0"/>
      <dgm:spPr/>
    </dgm:pt>
    <dgm:pt modelId="{68330856-6057-4573-96F7-B2E4AAC8D5F4}" type="pres">
      <dgm:prSet presAssocID="{E9C2F42D-1351-4BB2-B360-382DE24C9D8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D91BC7D6-6921-400C-85B4-7159430244C2}" type="pres">
      <dgm:prSet presAssocID="{E9C2F42D-1351-4BB2-B360-382DE24C9D82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D7F9B05-CFB4-4D12-BAE2-13BD35457B68}" type="presOf" srcId="{ABACF8AB-55EE-4BBC-B5E9-05918A1757E5}" destId="{D91BC7D6-6921-400C-85B4-7159430244C2}" srcOrd="0" destOrd="1" presId="urn:microsoft.com/office/officeart/2005/8/layout/hList1"/>
    <dgm:cxn modelId="{2340C708-016A-4BEF-ACE0-B28E9E43B36A}" srcId="{7CEB1DD9-52C8-47F2-8968-8D02787D9857}" destId="{A52059B8-6C21-419A-B57B-BD625792C474}" srcOrd="1" destOrd="0" parTransId="{EE80EA21-716E-483D-88A4-2889F382A8C5}" sibTransId="{576A6598-E08A-4419-809C-6677E5760671}"/>
    <dgm:cxn modelId="{0237EF11-045B-4F1F-A042-BB80828D377C}" type="presOf" srcId="{7CEB1DD9-52C8-47F2-8968-8D02787D9857}" destId="{DF053824-32AD-4FB2-A517-305916553B86}" srcOrd="0" destOrd="0" presId="urn:microsoft.com/office/officeart/2005/8/layout/hList1"/>
    <dgm:cxn modelId="{C11C8418-099F-47FC-9BAB-52FE90946DB6}" srcId="{E9C2F42D-1351-4BB2-B360-382DE24C9D82}" destId="{59663F10-792E-4F6C-B429-AB9A2E8D5E28}" srcOrd="2" destOrd="0" parTransId="{FD278895-116A-4C54-8CBD-BD3CC10AF0C5}" sibTransId="{60EDA98E-6D8C-498E-A912-AC0EA46CAE31}"/>
    <dgm:cxn modelId="{3AFFD91C-C8B5-4A4F-9698-16957F20AB9D}" srcId="{A52059B8-6C21-419A-B57B-BD625792C474}" destId="{ADC7D1C4-61C0-45BB-BE5C-798627947AAF}" srcOrd="3" destOrd="0" parTransId="{1BDE1D94-187C-4DFA-9EB7-B2FC38CAE706}" sibTransId="{0703B0F3-D7CD-4E33-AE12-83C70BDE02E6}"/>
    <dgm:cxn modelId="{6B420F5E-9A5C-44AB-807F-4109312A4A66}" type="presOf" srcId="{6042A797-A489-44C7-BFA2-5402C34FCE27}" destId="{B8F04E09-4856-4378-9A04-637D5533C063}" srcOrd="0" destOrd="0" presId="urn:microsoft.com/office/officeart/2005/8/layout/hList1"/>
    <dgm:cxn modelId="{C810AF62-95B1-46B9-87CB-BF236E42E506}" type="presOf" srcId="{E9C2F42D-1351-4BB2-B360-382DE24C9D82}" destId="{68330856-6057-4573-96F7-B2E4AAC8D5F4}" srcOrd="0" destOrd="0" presId="urn:microsoft.com/office/officeart/2005/8/layout/hList1"/>
    <dgm:cxn modelId="{DCB8CA42-931C-4BFE-8A06-542C7557F4D7}" srcId="{84D9B07E-B1D8-42C3-AE50-15996AE53D93}" destId="{A501DF4D-3EBF-44A7-8202-819F99895A8B}" srcOrd="2" destOrd="0" parTransId="{131AA3DF-EE9A-4AAF-B0B0-FC917CDD2E32}" sibTransId="{123C4C97-739E-4D8A-BD89-573F3E2EE378}"/>
    <dgm:cxn modelId="{BFFA944A-EF50-47CA-A1E2-D6900B36CEF7}" srcId="{A52059B8-6C21-419A-B57B-BD625792C474}" destId="{52BCD42D-715C-4025-A028-78D839DCF807}" srcOrd="1" destOrd="0" parTransId="{E88C64DA-D3D5-49DD-B7AE-4B0B6A70FED3}" sibTransId="{E1B7B378-4F35-4D8B-B14A-FD24A90C5D63}"/>
    <dgm:cxn modelId="{7F20704F-452F-44E5-BC9A-12E32DB56F9C}" type="presOf" srcId="{52BCD42D-715C-4025-A028-78D839DCF807}" destId="{B8F04E09-4856-4378-9A04-637D5533C063}" srcOrd="0" destOrd="1" presId="urn:microsoft.com/office/officeart/2005/8/layout/hList1"/>
    <dgm:cxn modelId="{C02ABA72-7CAC-4522-8B39-2E305CF19037}" type="presOf" srcId="{A501DF4D-3EBF-44A7-8202-819F99895A8B}" destId="{33AF4808-AFB2-4A33-AE39-2DCB751EF5A6}" srcOrd="0" destOrd="2" presId="urn:microsoft.com/office/officeart/2005/8/layout/hList1"/>
    <dgm:cxn modelId="{B9166E53-C291-4B65-9351-1762E8EFF682}" srcId="{A52059B8-6C21-419A-B57B-BD625792C474}" destId="{6042A797-A489-44C7-BFA2-5402C34FCE27}" srcOrd="0" destOrd="0" parTransId="{481742C1-F071-4DD9-B5EF-0498A7FD89EE}" sibTransId="{E0CA6754-2E43-4CF5-929F-DD17A25E1838}"/>
    <dgm:cxn modelId="{24CA1656-014C-40E8-973D-37BBF753C526}" type="presOf" srcId="{59663F10-792E-4F6C-B429-AB9A2E8D5E28}" destId="{D91BC7D6-6921-400C-85B4-7159430244C2}" srcOrd="0" destOrd="2" presId="urn:microsoft.com/office/officeart/2005/8/layout/hList1"/>
    <dgm:cxn modelId="{9D284F5A-1EB5-433E-9284-12A1043FE4E6}" type="presOf" srcId="{571DEFD6-1A0F-4C74-9A6A-50B199C1292E}" destId="{33AF4808-AFB2-4A33-AE39-2DCB751EF5A6}" srcOrd="0" destOrd="1" presId="urn:microsoft.com/office/officeart/2005/8/layout/hList1"/>
    <dgm:cxn modelId="{8EE46E7E-30C9-4F34-A8E3-82CFBCB3DE81}" type="presOf" srcId="{C7534EFD-22DF-4140-8ABF-5DD98622DAF6}" destId="{B8F04E09-4856-4378-9A04-637D5533C063}" srcOrd="0" destOrd="2" presId="urn:microsoft.com/office/officeart/2005/8/layout/hList1"/>
    <dgm:cxn modelId="{84EBAB83-0061-4BB2-AF4E-E973F501C200}" type="presOf" srcId="{E425B158-F2D1-45AE-8BE8-49CF7A1F1C0F}" destId="{D91BC7D6-6921-400C-85B4-7159430244C2}" srcOrd="0" destOrd="0" presId="urn:microsoft.com/office/officeart/2005/8/layout/hList1"/>
    <dgm:cxn modelId="{34935E86-19B1-45EA-BAC5-6BA46DB511BA}" srcId="{A52059B8-6C21-419A-B57B-BD625792C474}" destId="{C7534EFD-22DF-4140-8ABF-5DD98622DAF6}" srcOrd="2" destOrd="0" parTransId="{ABED465A-EAFA-40C3-B2FA-91C86027E152}" sibTransId="{9C01D6D9-FF6E-460A-B504-8BA1C5FE292E}"/>
    <dgm:cxn modelId="{8C3E1C90-BA42-4325-BBB7-8C7BF82799C6}" type="presOf" srcId="{ADC7D1C4-61C0-45BB-BE5C-798627947AAF}" destId="{B8F04E09-4856-4378-9A04-637D5533C063}" srcOrd="0" destOrd="3" presId="urn:microsoft.com/office/officeart/2005/8/layout/hList1"/>
    <dgm:cxn modelId="{5C147F95-AFD9-452A-B958-90A17CC19C77}" srcId="{84D9B07E-B1D8-42C3-AE50-15996AE53D93}" destId="{B59C3A31-EEB1-491B-8A5E-94970FACC313}" srcOrd="0" destOrd="0" parTransId="{4F717874-1663-4B13-AE31-8E9DA65031FC}" sibTransId="{2BAFBF63-3136-4E86-BAE5-6E77BD71505C}"/>
    <dgm:cxn modelId="{AF35C29D-538C-451D-8BCD-3B1C235209AF}" srcId="{E9C2F42D-1351-4BB2-B360-382DE24C9D82}" destId="{ABACF8AB-55EE-4BBC-B5E9-05918A1757E5}" srcOrd="1" destOrd="0" parTransId="{80F41E50-E867-4A7C-BCEC-A7B0E30DE1F0}" sibTransId="{360B6B74-0AE6-4307-A1AB-7B9B7D133399}"/>
    <dgm:cxn modelId="{BBD1B9A3-6790-4183-90E3-9C276D7C4D24}" type="presOf" srcId="{B59C3A31-EEB1-491B-8A5E-94970FACC313}" destId="{33AF4808-AFB2-4A33-AE39-2DCB751EF5A6}" srcOrd="0" destOrd="0" presId="urn:microsoft.com/office/officeart/2005/8/layout/hList1"/>
    <dgm:cxn modelId="{AB0F58AF-1BA8-452D-929B-100E516F7DEA}" srcId="{84D9B07E-B1D8-42C3-AE50-15996AE53D93}" destId="{571DEFD6-1A0F-4C74-9A6A-50B199C1292E}" srcOrd="1" destOrd="0" parTransId="{FF925BF0-898D-4AF2-B4A6-6D4EC803DF54}" sibTransId="{1B4FEAC4-949E-4384-B7DD-57880A9B5C02}"/>
    <dgm:cxn modelId="{A1C6E5B2-31A5-45DF-AF99-584705646083}" srcId="{7CEB1DD9-52C8-47F2-8968-8D02787D9857}" destId="{E9C2F42D-1351-4BB2-B360-382DE24C9D82}" srcOrd="2" destOrd="0" parTransId="{01CA0BF5-A9B2-41B7-97F8-B338A6BFB2B1}" sibTransId="{1BEEC7F4-579A-413F-A8C4-0D50F5F665B4}"/>
    <dgm:cxn modelId="{133480D0-83CA-432B-A24B-A9D6B90A5D2F}" type="presOf" srcId="{84D9B07E-B1D8-42C3-AE50-15996AE53D93}" destId="{8889DD87-436B-43DB-946E-AE53DD363B50}" srcOrd="0" destOrd="0" presId="urn:microsoft.com/office/officeart/2005/8/layout/hList1"/>
    <dgm:cxn modelId="{61E5E2D7-9D7F-44E5-9938-C28F040078DC}" type="presOf" srcId="{A52059B8-6C21-419A-B57B-BD625792C474}" destId="{265F8172-A796-47AE-97CE-56BC2318FC70}" srcOrd="0" destOrd="0" presId="urn:microsoft.com/office/officeart/2005/8/layout/hList1"/>
    <dgm:cxn modelId="{776B5EE7-D0F2-4008-AB31-25BEE09905E2}" srcId="{E9C2F42D-1351-4BB2-B360-382DE24C9D82}" destId="{E425B158-F2D1-45AE-8BE8-49CF7A1F1C0F}" srcOrd="0" destOrd="0" parTransId="{4D6CAF67-D1CA-4106-9CDF-86066D088276}" sibTransId="{21FC5179-8737-45BA-A01B-3E67B68069CB}"/>
    <dgm:cxn modelId="{630A48F2-46FA-4D21-AEFF-800B48A62ADC}" srcId="{7CEB1DD9-52C8-47F2-8968-8D02787D9857}" destId="{84D9B07E-B1D8-42C3-AE50-15996AE53D93}" srcOrd="0" destOrd="0" parTransId="{0A8978E3-1035-42B4-83BD-9B2686C02F22}" sibTransId="{D36D08C9-7E84-41EB-B782-E10F46BA501E}"/>
    <dgm:cxn modelId="{8EB82584-6379-4223-ACCD-E25B58B422A5}" type="presParOf" srcId="{DF053824-32AD-4FB2-A517-305916553B86}" destId="{2FA57B66-16C8-491A-9FD5-8AD75C409D1A}" srcOrd="0" destOrd="0" presId="urn:microsoft.com/office/officeart/2005/8/layout/hList1"/>
    <dgm:cxn modelId="{8BE6B6FC-42A5-4FA6-A74A-899F802DED9E}" type="presParOf" srcId="{2FA57B66-16C8-491A-9FD5-8AD75C409D1A}" destId="{8889DD87-436B-43DB-946E-AE53DD363B50}" srcOrd="0" destOrd="0" presId="urn:microsoft.com/office/officeart/2005/8/layout/hList1"/>
    <dgm:cxn modelId="{271DA0B4-E421-4385-8028-977023AA990D}" type="presParOf" srcId="{2FA57B66-16C8-491A-9FD5-8AD75C409D1A}" destId="{33AF4808-AFB2-4A33-AE39-2DCB751EF5A6}" srcOrd="1" destOrd="0" presId="urn:microsoft.com/office/officeart/2005/8/layout/hList1"/>
    <dgm:cxn modelId="{931EA4FE-2CB2-4A33-88D7-DCE5543A1DDA}" type="presParOf" srcId="{DF053824-32AD-4FB2-A517-305916553B86}" destId="{D74A9687-3185-43FB-B4CB-6D087D722C3A}" srcOrd="1" destOrd="0" presId="urn:microsoft.com/office/officeart/2005/8/layout/hList1"/>
    <dgm:cxn modelId="{0E182E24-3B30-4A90-A6B4-C3772BB64A16}" type="presParOf" srcId="{DF053824-32AD-4FB2-A517-305916553B86}" destId="{35DCA045-DC8C-4509-AFB5-5469536C7387}" srcOrd="2" destOrd="0" presId="urn:microsoft.com/office/officeart/2005/8/layout/hList1"/>
    <dgm:cxn modelId="{E9A7D540-479D-4F2B-B4AF-103E5179EDF5}" type="presParOf" srcId="{35DCA045-DC8C-4509-AFB5-5469536C7387}" destId="{265F8172-A796-47AE-97CE-56BC2318FC70}" srcOrd="0" destOrd="0" presId="urn:microsoft.com/office/officeart/2005/8/layout/hList1"/>
    <dgm:cxn modelId="{107BBCC2-FBE2-4D8E-B6DA-17768E2FCD3E}" type="presParOf" srcId="{35DCA045-DC8C-4509-AFB5-5469536C7387}" destId="{B8F04E09-4856-4378-9A04-637D5533C063}" srcOrd="1" destOrd="0" presId="urn:microsoft.com/office/officeart/2005/8/layout/hList1"/>
    <dgm:cxn modelId="{920D61A0-E6C3-45CB-ABCD-0DB4ACF0CF95}" type="presParOf" srcId="{DF053824-32AD-4FB2-A517-305916553B86}" destId="{9636F116-D5E0-4B30-80B8-35113E92B1BC}" srcOrd="3" destOrd="0" presId="urn:microsoft.com/office/officeart/2005/8/layout/hList1"/>
    <dgm:cxn modelId="{E296982B-9601-43CE-AEC6-E275A8E611DF}" type="presParOf" srcId="{DF053824-32AD-4FB2-A517-305916553B86}" destId="{26586835-B126-4561-A232-648835F0E743}" srcOrd="4" destOrd="0" presId="urn:microsoft.com/office/officeart/2005/8/layout/hList1"/>
    <dgm:cxn modelId="{A5A70584-63CC-4822-9302-FF1BD1F2C08C}" type="presParOf" srcId="{26586835-B126-4561-A232-648835F0E743}" destId="{68330856-6057-4573-96F7-B2E4AAC8D5F4}" srcOrd="0" destOrd="0" presId="urn:microsoft.com/office/officeart/2005/8/layout/hList1"/>
    <dgm:cxn modelId="{51811AA2-193B-43B3-BB88-ECA13569BEC3}" type="presParOf" srcId="{26586835-B126-4561-A232-648835F0E743}" destId="{D91BC7D6-6921-400C-85B4-7159430244C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89DD87-436B-43DB-946E-AE53DD363B50}">
      <dsp:nvSpPr>
        <dsp:cNvPr id="0" name=""/>
        <dsp:cNvSpPr/>
      </dsp:nvSpPr>
      <dsp:spPr>
        <a:xfrm>
          <a:off x="2929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Freshly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filled</a:t>
          </a:r>
        </a:p>
      </dsp:txBody>
      <dsp:txXfrm>
        <a:off x="2929" y="148140"/>
        <a:ext cx="2856553" cy="748800"/>
      </dsp:txXfrm>
    </dsp:sp>
    <dsp:sp modelId="{33AF4808-AFB2-4A33-AE39-2DCB751EF5A6}">
      <dsp:nvSpPr>
        <dsp:cNvPr id="0" name=""/>
        <dsp:cNvSpPr/>
      </dsp:nvSpPr>
      <dsp:spPr>
        <a:xfrm>
          <a:off x="2929" y="896940"/>
          <a:ext cx="2856553" cy="2326076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Sandwiches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Baguettes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Wraps</a:t>
          </a:r>
        </a:p>
      </dsp:txBody>
      <dsp:txXfrm>
        <a:off x="2929" y="896940"/>
        <a:ext cx="2856553" cy="2326076"/>
      </dsp:txXfrm>
    </dsp:sp>
    <dsp:sp modelId="{265F8172-A796-47AE-97CE-56BC2318FC70}">
      <dsp:nvSpPr>
        <dsp:cNvPr id="0" name=""/>
        <dsp:cNvSpPr/>
      </dsp:nvSpPr>
      <dsp:spPr>
        <a:xfrm>
          <a:off x="3259400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Salad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3259400" y="148140"/>
        <a:ext cx="2856553" cy="748800"/>
      </dsp:txXfrm>
    </dsp:sp>
    <dsp:sp modelId="{B8F04E09-4856-4378-9A04-637D5533C063}">
      <dsp:nvSpPr>
        <dsp:cNvPr id="0" name=""/>
        <dsp:cNvSpPr/>
      </dsp:nvSpPr>
      <dsp:spPr>
        <a:xfrm>
          <a:off x="3259400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Cheese &amp; Ham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Chicken Caesar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Quiche</a:t>
          </a:r>
        </a:p>
      </dsp:txBody>
      <dsp:txXfrm>
        <a:off x="3259400" y="896940"/>
        <a:ext cx="2856553" cy="2326076"/>
      </dsp:txXfrm>
    </dsp:sp>
    <dsp:sp modelId="{68330856-6057-4573-96F7-B2E4AAC8D5F4}">
      <dsp:nvSpPr>
        <dsp:cNvPr id="0" name=""/>
        <dsp:cNvSpPr/>
      </dsp:nvSpPr>
      <dsp:spPr>
        <a:xfrm>
          <a:off x="6515871" y="148140"/>
          <a:ext cx="2856553" cy="748800"/>
        </a:xfrm>
        <a:prstGeom prst="rect">
          <a:avLst/>
        </a:pr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b="1" kern="1200" dirty="0">
              <a:solidFill>
                <a:schemeClr val="tx1"/>
              </a:solidFill>
            </a:rPr>
            <a:t>Cold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Pasta</a:t>
          </a:r>
          <a:r>
            <a:rPr lang="en-GB" sz="2600" b="1" kern="1200" dirty="0"/>
            <a:t> </a:t>
          </a:r>
          <a:r>
            <a:rPr lang="en-GB" sz="2600" b="1" kern="1200" dirty="0">
              <a:solidFill>
                <a:schemeClr val="tx1"/>
              </a:solidFill>
            </a:rPr>
            <a:t>Boxes</a:t>
          </a:r>
        </a:p>
      </dsp:txBody>
      <dsp:txXfrm>
        <a:off x="6515871" y="148140"/>
        <a:ext cx="2856553" cy="748800"/>
      </dsp:txXfrm>
    </dsp:sp>
    <dsp:sp modelId="{D91BC7D6-6921-400C-85B4-7159430244C2}">
      <dsp:nvSpPr>
        <dsp:cNvPr id="0" name=""/>
        <dsp:cNvSpPr/>
      </dsp:nvSpPr>
      <dsp:spPr>
        <a:xfrm>
          <a:off x="6515871" y="896940"/>
          <a:ext cx="2856553" cy="2326076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Tuna &amp; Sweetcorn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Bacon &amp; Peppers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600" kern="1200" dirty="0"/>
            <a:t>Tomato &amp; Peppers</a:t>
          </a:r>
        </a:p>
      </dsp:txBody>
      <dsp:txXfrm>
        <a:off x="6515871" y="896940"/>
        <a:ext cx="2856553" cy="2326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60EBC-D739-4AE4-9F46-47C0A8BA40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7A2A80-C488-4B67-A8D5-68975ADBE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192AD-F4A8-4D57-815E-68864DD58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BA6D3-690A-480F-BAD7-E0AB8F038C8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23BA5-2759-45FC-9782-6A6768485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1A162-7F7C-4FF7-9AE0-819B7F89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FA419-BAAC-42D7-834D-BD7658E46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77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325531-7C66-4023-A84D-C571FA479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E07178-F7EE-47F0-8408-A71AEA790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E9847-F0D1-46F6-948E-322B9C8656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BA6D3-690A-480F-BAD7-E0AB8F038C82}" type="datetimeFigureOut">
              <a:rPr lang="en-GB" smtClean="0"/>
              <a:t>10/09/2024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099D5-FE6F-4F6D-AE43-97FBE075FD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4694E-3B1E-46CB-8ECB-5E12F2A6C8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FA419-BAAC-42D7-834D-BD7658E465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483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417" y="2633034"/>
            <a:ext cx="10228881" cy="3453784"/>
          </a:xfrm>
        </p:spPr>
        <p:txBody>
          <a:bodyPr>
            <a:normAutofit/>
          </a:bodyPr>
          <a:lstStyle/>
          <a:p>
            <a:pPr algn="ctr" rtl="0" fontAlgn="base"/>
            <a:r>
              <a:rPr lang="en-GB" sz="3600" b="1" i="0" u="sng" dirty="0">
                <a:solidFill>
                  <a:srgbClr val="000000"/>
                </a:solidFill>
                <a:effectLst/>
                <a:latin typeface="Aptos Display"/>
              </a:rPr>
              <a:t>Monday</a:t>
            </a:r>
            <a:r>
              <a:rPr lang="en-GB" sz="36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Main-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Beef Chilli Served with Rice &amp; Nachos </a:t>
            </a: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Vegan-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3 Bean Chilli Served with Rice &amp; Nachos </a:t>
            </a: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Dessert of the Day-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Jam Sponge &amp; Custard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797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07857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099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38959"/>
            <a:ext cx="9144000" cy="2533879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Wednesday</a:t>
            </a:r>
          </a:p>
          <a:p>
            <a:r>
              <a:rPr lang="en-GB" sz="3200" dirty="0"/>
              <a:t> Southern Fried Chicken Wrap</a:t>
            </a:r>
          </a:p>
          <a:p>
            <a:r>
              <a:rPr lang="en-GB" sz="3200" dirty="0"/>
              <a:t>Wedge Box Served with a Dipping Sauce</a:t>
            </a:r>
          </a:p>
        </p:txBody>
      </p:sp>
    </p:spTree>
    <p:extLst>
      <p:ext uri="{BB962C8B-B14F-4D97-AF65-F5344CB8AC3E}">
        <p14:creationId xmlns:p14="http://schemas.microsoft.com/office/powerpoint/2010/main" val="901335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3841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10725"/>
            <a:ext cx="9144000" cy="3576093"/>
          </a:xfrm>
        </p:spPr>
        <p:txBody>
          <a:bodyPr>
            <a:normAutofit fontScale="92500"/>
          </a:bodyPr>
          <a:lstStyle/>
          <a:p>
            <a:pPr algn="ctr" rtl="0" fontAlgn="base"/>
            <a:r>
              <a:rPr lang="en-US" sz="3200" b="1" i="0" u="sng" dirty="0">
                <a:solidFill>
                  <a:srgbClr val="000000"/>
                </a:solidFill>
                <a:effectLst/>
                <a:latin typeface="Aptos Display"/>
              </a:rPr>
              <a:t>Thursday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US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Main-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Sweet &amp; Sour Chicken Served with Rice &amp; Prawn Crackers </a:t>
            </a: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Vegetarian-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 Sweet &amp; Sour Quorn Fillet Served with Rice </a:t>
            </a: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Vegan-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Sweet Potato &amp; Coconut Curry Served with Rice </a:t>
            </a: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Dessert of the Day-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Cornflake Crunch Served with Custard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376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8800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3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b="1" u="sng" dirty="0"/>
              <a:t>Thursday</a:t>
            </a:r>
          </a:p>
          <a:p>
            <a:r>
              <a:rPr lang="en-GB" sz="3200" dirty="0"/>
              <a:t>Beef Burger or Cheeseburger</a:t>
            </a:r>
          </a:p>
          <a:p>
            <a:r>
              <a:rPr lang="en-GB" sz="3200" dirty="0"/>
              <a:t>BBQ Pulled Pork Flatbread</a:t>
            </a:r>
          </a:p>
        </p:txBody>
      </p:sp>
    </p:spTree>
    <p:extLst>
      <p:ext uri="{BB962C8B-B14F-4D97-AF65-F5344CB8AC3E}">
        <p14:creationId xmlns:p14="http://schemas.microsoft.com/office/powerpoint/2010/main" val="4218917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3033"/>
            <a:ext cx="9144000" cy="3302817"/>
          </a:xfrm>
        </p:spPr>
        <p:txBody>
          <a:bodyPr/>
          <a:lstStyle/>
          <a:p>
            <a:pPr algn="ctr" rtl="0" fontAlgn="base"/>
            <a:r>
              <a:rPr lang="en-GB" sz="3200" b="1" i="0" u="sng" dirty="0">
                <a:solidFill>
                  <a:srgbClr val="000000"/>
                </a:solidFill>
                <a:effectLst/>
                <a:latin typeface="Aptos Display"/>
              </a:rPr>
              <a:t>Friday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Main-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 Fish &amp; Chips Served with Baked Beans or Curry Sauce </a:t>
            </a: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Vegetarian-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 Pasta Bake Served with Garlic Bread </a:t>
            </a: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Vegan-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 Jackfruit Burger Served with Chips  </a:t>
            </a: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Dessert of the Day-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 Sponge &amp; Custard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2185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06077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556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128611"/>
              </p:ext>
            </p:extLst>
          </p:nvPr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829587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3200" b="1" u="sng" dirty="0"/>
              <a:t>Friday</a:t>
            </a:r>
            <a:r>
              <a:rPr lang="en-GB" sz="3200" dirty="0"/>
              <a:t> </a:t>
            </a:r>
          </a:p>
          <a:p>
            <a:r>
              <a:rPr lang="en-GB" sz="3200" dirty="0"/>
              <a:t>Fishcake Burger</a:t>
            </a:r>
          </a:p>
          <a:p>
            <a:r>
              <a:rPr lang="en-GB" sz="3200" dirty="0"/>
              <a:t>Chip Cone</a:t>
            </a:r>
          </a:p>
          <a:p>
            <a:r>
              <a:rPr lang="en-GB" sz="3200" dirty="0"/>
              <a:t>Cheesy Chips</a:t>
            </a:r>
          </a:p>
        </p:txBody>
      </p:sp>
    </p:spTree>
    <p:extLst>
      <p:ext uri="{BB962C8B-B14F-4D97-AF65-F5344CB8AC3E}">
        <p14:creationId xmlns:p14="http://schemas.microsoft.com/office/powerpoint/2010/main" val="3689112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03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828800"/>
          </a:xfrm>
        </p:spPr>
        <p:txBody>
          <a:bodyPr>
            <a:normAutofit/>
          </a:bodyPr>
          <a:lstStyle/>
          <a:p>
            <a:r>
              <a:rPr lang="en-GB" sz="3200" b="1" u="sng" dirty="0"/>
              <a:t>Monday</a:t>
            </a:r>
            <a:r>
              <a:rPr lang="en-GB" sz="3200" dirty="0"/>
              <a:t> </a:t>
            </a:r>
          </a:p>
          <a:p>
            <a:r>
              <a:rPr lang="en-GB" sz="3200" dirty="0"/>
              <a:t>Southern Fried Chicken Sub</a:t>
            </a:r>
          </a:p>
          <a:p>
            <a:r>
              <a:rPr lang="en-GB" sz="3200" dirty="0"/>
              <a:t>Cheese &amp; Bacon Bagel</a:t>
            </a:r>
          </a:p>
        </p:txBody>
      </p:sp>
    </p:spTree>
    <p:extLst>
      <p:ext uri="{BB962C8B-B14F-4D97-AF65-F5344CB8AC3E}">
        <p14:creationId xmlns:p14="http://schemas.microsoft.com/office/powerpoint/2010/main" val="2161183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3034"/>
            <a:ext cx="9144000" cy="3453784"/>
          </a:xfrm>
        </p:spPr>
        <p:txBody>
          <a:bodyPr>
            <a:normAutofit lnSpcReduction="10000"/>
          </a:bodyPr>
          <a:lstStyle/>
          <a:p>
            <a:pPr algn="ctr" rtl="0" fontAlgn="base"/>
            <a:r>
              <a:rPr lang="en-GB" sz="3200" b="1" i="0" u="sng" dirty="0">
                <a:solidFill>
                  <a:srgbClr val="000000"/>
                </a:solidFill>
                <a:effectLst/>
                <a:latin typeface="Aptos Display"/>
              </a:rPr>
              <a:t>Tuesday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Main- </a:t>
            </a:r>
            <a:r>
              <a:rPr lang="en-US" sz="3200" i="0" dirty="0">
                <a:solidFill>
                  <a:srgbClr val="000000"/>
                </a:solidFill>
                <a:effectLst/>
                <a:latin typeface="+mj-lt"/>
              </a:rPr>
              <a:t>Sausages &amp; Mashed Potato Served with Peas &amp; Gravy </a:t>
            </a: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Vegetarian-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Quorn Sausage &amp; Mashed Potato Served with peas &amp; Gravy </a:t>
            </a: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Vegan-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Falafel Pitta Served with Salad </a:t>
            </a:r>
          </a:p>
          <a:p>
            <a:pPr algn="ctr" rtl="0" fontAlgn="base"/>
            <a:r>
              <a:rPr lang="en-US" sz="3200" b="1" i="0" dirty="0">
                <a:solidFill>
                  <a:srgbClr val="000000"/>
                </a:solidFill>
                <a:effectLst/>
                <a:latin typeface="+mj-lt"/>
              </a:rPr>
              <a:t>Dessert of the Day- 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+mj-lt"/>
              </a:rPr>
              <a:t>Sticky Toffee Sponge &amp; Custard 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832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Cold Option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09F8EC1-3CCF-4BC6-B304-C7F08398CDA9}"/>
              </a:ext>
            </a:extLst>
          </p:cNvPr>
          <p:cNvGraphicFramePr/>
          <p:nvPr/>
        </p:nvGraphicFramePr>
        <p:xfrm>
          <a:off x="1046602" y="2633035"/>
          <a:ext cx="9375355" cy="33711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71309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order with black and white objects&#10;&#10;Description automatically generated">
            <a:extLst>
              <a:ext uri="{FF2B5EF4-FFF2-40B4-BE49-F238E27FC236}">
                <a16:creationId xmlns:a16="http://schemas.microsoft.com/office/drawing/2014/main" id="{7CBCE83B-23DC-45ED-9C6D-5002E8CA20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2768A3-8ECD-475D-AD43-D25D4553C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51683"/>
            <a:ext cx="9144000" cy="881351"/>
          </a:xfrm>
        </p:spPr>
        <p:txBody>
          <a:bodyPr>
            <a:normAutofit fontScale="90000"/>
          </a:bodyPr>
          <a:lstStyle/>
          <a:p>
            <a:r>
              <a:rPr lang="en-GB" dirty="0"/>
              <a:t>Drink Tariff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3C9D3-0E0F-4389-BF6A-ADBB16CE49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2988860"/>
            <a:ext cx="4344537" cy="3425588"/>
          </a:xfrm>
        </p:spPr>
        <p:txBody>
          <a:bodyPr>
            <a:normAutofit/>
          </a:bodyPr>
          <a:lstStyle/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Oasis                                     £1.60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 err="1">
                <a:solidFill>
                  <a:srgbClr val="000000"/>
                </a:solidFill>
                <a:effectLst/>
                <a:latin typeface="Aptos"/>
              </a:rPr>
              <a:t>MilkCarton</a:t>
            </a:r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          £1.10      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Splash                  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Radnor Fizz                          £1.00</a:t>
            </a:r>
          </a:p>
          <a:p>
            <a:pPr algn="l" rtl="0" fontAlgn="base"/>
            <a:r>
              <a:rPr lang="en-US" b="0" i="0" dirty="0">
                <a:solidFill>
                  <a:srgbClr val="000000"/>
                </a:solidFill>
                <a:effectLst/>
                <a:latin typeface="Aptos"/>
              </a:rPr>
              <a:t>OMJ Can                                 95p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r>
              <a:rPr lang="en-GB" dirty="0"/>
              <a:t>      </a:t>
            </a:r>
          </a:p>
        </p:txBody>
      </p:sp>
      <p:pic>
        <p:nvPicPr>
          <p:cNvPr id="6" name="Picture 5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28E3F091-20EB-4202-B733-5CB6641602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B5590C-A30A-4A6C-A54B-F34588E04691}"/>
              </a:ext>
            </a:extLst>
          </p:cNvPr>
          <p:cNvSpPr txBox="1"/>
          <p:nvPr/>
        </p:nvSpPr>
        <p:spPr>
          <a:xfrm>
            <a:off x="5268036" y="2988860"/>
            <a:ext cx="69239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Radnor Can                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                 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ptos"/>
              </a:rPr>
              <a:t>Susso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 Can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                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          Juice Burst                    95p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Capri Sun                      85p 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2400" b="0" i="0" dirty="0">
                <a:solidFill>
                  <a:srgbClr val="000000"/>
                </a:solidFill>
                <a:effectLst/>
                <a:latin typeface="Aptos"/>
              </a:rPr>
              <a:t>                          Milkshakes                   60p </a:t>
            </a:r>
            <a:endParaRPr lang="en-US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17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Grab &amp; Go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b="1" u="sng" dirty="0"/>
              <a:t>Tuesday</a:t>
            </a:r>
          </a:p>
          <a:p>
            <a:r>
              <a:rPr lang="en-GB" sz="3200" dirty="0"/>
              <a:t>Breaded Chicken Burger</a:t>
            </a:r>
          </a:p>
          <a:p>
            <a:r>
              <a:rPr lang="en-GB" sz="3200" dirty="0"/>
              <a:t>Bacon &amp; Cheese Flatbread</a:t>
            </a:r>
          </a:p>
        </p:txBody>
      </p:sp>
    </p:spTree>
    <p:extLst>
      <p:ext uri="{BB962C8B-B14F-4D97-AF65-F5344CB8AC3E}">
        <p14:creationId xmlns:p14="http://schemas.microsoft.com/office/powerpoint/2010/main" val="128812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CAE9BC-3DC4-47D4-9DC5-C14CBBBDF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6043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A3278-7CD5-4713-AB9D-535C931EB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852"/>
            <a:ext cx="9144000" cy="771182"/>
          </a:xfrm>
        </p:spPr>
        <p:txBody>
          <a:bodyPr>
            <a:normAutofit fontScale="90000"/>
          </a:bodyPr>
          <a:lstStyle/>
          <a:p>
            <a:r>
              <a:rPr lang="en-GB" dirty="0"/>
              <a:t>Lunch Menu </a:t>
            </a:r>
          </a:p>
        </p:txBody>
      </p:sp>
      <p:pic>
        <p:nvPicPr>
          <p:cNvPr id="5" name="Picture 4" descr="A black letter with a white background&#10;&#10;Description automatically generated">
            <a:extLst>
              <a:ext uri="{FF2B5EF4-FFF2-40B4-BE49-F238E27FC236}">
                <a16:creationId xmlns:a16="http://schemas.microsoft.com/office/drawing/2014/main" id="{B4C55A1F-C317-4E5A-89B2-82EA56706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825" y="771182"/>
            <a:ext cx="5547360" cy="1090670"/>
          </a:xfrm>
          <a:prstGeom prst="rect">
            <a:avLst/>
          </a:prstGeom>
        </p:spPr>
      </p:pic>
      <p:sp>
        <p:nvSpPr>
          <p:cNvPr id="8" name="Subtitle 7">
            <a:extLst>
              <a:ext uri="{FF2B5EF4-FFF2-40B4-BE49-F238E27FC236}">
                <a16:creationId xmlns:a16="http://schemas.microsoft.com/office/drawing/2014/main" id="{786B0136-80E2-4E36-BB7F-D37B1B3F96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633034"/>
            <a:ext cx="9144000" cy="3453784"/>
          </a:xfrm>
        </p:spPr>
        <p:txBody>
          <a:bodyPr>
            <a:normAutofit lnSpcReduction="10000"/>
          </a:bodyPr>
          <a:lstStyle/>
          <a:p>
            <a:pPr algn="ctr" rtl="0" fontAlgn="base"/>
            <a:r>
              <a:rPr lang="en-GB" sz="3200" b="1" i="0" u="sng" dirty="0">
                <a:solidFill>
                  <a:srgbClr val="000000"/>
                </a:solidFill>
                <a:effectLst/>
                <a:latin typeface="Aptos Display"/>
              </a:rPr>
              <a:t>Wednesday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Aptos Display"/>
              </a:rPr>
              <a:t> </a:t>
            </a:r>
            <a:endParaRPr lang="en-GB" sz="32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Main-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Roast of the Day Served with all the Trimmings </a:t>
            </a: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Vegetarian-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Melty Cheese &amp; Potato Pie with all the Trimmings </a:t>
            </a: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Vegan-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Jacket potato Served with BBQ Beans </a:t>
            </a:r>
          </a:p>
          <a:p>
            <a:pPr algn="ctr" rtl="0" fontAlgn="base"/>
            <a:r>
              <a:rPr lang="en-GB" sz="3200" b="1" i="0" dirty="0">
                <a:solidFill>
                  <a:srgbClr val="000000"/>
                </a:solidFill>
                <a:effectLst/>
                <a:latin typeface="+mj-lt"/>
              </a:rPr>
              <a:t>Dessert of the Day- </a:t>
            </a:r>
            <a:r>
              <a:rPr lang="en-GB" sz="3200" b="0" i="0" dirty="0">
                <a:solidFill>
                  <a:srgbClr val="000000"/>
                </a:solidFill>
                <a:effectLst/>
                <a:latin typeface="+mj-lt"/>
              </a:rPr>
              <a:t>Chocolate Brownie Served with Chocolate Custard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854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588</Words>
  <Application>Microsoft Office PowerPoint</Application>
  <PresentationFormat>Widescreen</PresentationFormat>
  <Paragraphs>180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Lunch Menu </vt:lpstr>
      <vt:lpstr>Grab &amp; Go Cold Option </vt:lpstr>
      <vt:lpstr>Drink Tariff</vt:lpstr>
      <vt:lpstr>Grab &amp; Go</vt:lpstr>
      <vt:lpstr>Lunch Menu </vt:lpstr>
      <vt:lpstr>Grab &amp; Go Cold Option </vt:lpstr>
      <vt:lpstr>Drink Tariff</vt:lpstr>
      <vt:lpstr>Grab &amp; Go </vt:lpstr>
      <vt:lpstr>Lunch Menu </vt:lpstr>
      <vt:lpstr>Grab &amp; Go Cold Option </vt:lpstr>
      <vt:lpstr>Drink Tariff</vt:lpstr>
      <vt:lpstr>Grab &amp; Go</vt:lpstr>
      <vt:lpstr>Lunch Menu </vt:lpstr>
      <vt:lpstr>Grab &amp; Go Cold Option </vt:lpstr>
      <vt:lpstr>Drink Tariff</vt:lpstr>
      <vt:lpstr>Grab &amp; Go</vt:lpstr>
      <vt:lpstr>Lunch Menu </vt:lpstr>
      <vt:lpstr>Grab &amp; Go Cold Option </vt:lpstr>
      <vt:lpstr>Drink Tariff</vt:lpstr>
      <vt:lpstr>Grab &amp; Go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Cousins</dc:creator>
  <cp:lastModifiedBy>D Cousins</cp:lastModifiedBy>
  <cp:revision>4</cp:revision>
  <dcterms:created xsi:type="dcterms:W3CDTF">2024-09-09T14:41:12Z</dcterms:created>
  <dcterms:modified xsi:type="dcterms:W3CDTF">2024-09-10T09:17:16Z</dcterms:modified>
</cp:coreProperties>
</file>