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78" r:id="rId4"/>
    <p:sldId id="259" r:id="rId5"/>
    <p:sldId id="260" r:id="rId6"/>
    <p:sldId id="283" r:id="rId7"/>
    <p:sldId id="279" r:id="rId8"/>
    <p:sldId id="265" r:id="rId9"/>
    <p:sldId id="267" r:id="rId10"/>
    <p:sldId id="284" r:id="rId11"/>
    <p:sldId id="280" r:id="rId12"/>
    <p:sldId id="264" r:id="rId13"/>
    <p:sldId id="269" r:id="rId14"/>
    <p:sldId id="285" r:id="rId15"/>
    <p:sldId id="281" r:id="rId16"/>
    <p:sldId id="270" r:id="rId17"/>
    <p:sldId id="273" r:id="rId18"/>
    <p:sldId id="286" r:id="rId19"/>
    <p:sldId id="28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0EBC-D739-4AE4-9F46-47C0A8BA4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2A80-C488-4B67-A8D5-68975ADB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192AD-F4A8-4D57-815E-68864DD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3BA5-2759-45FC-9782-6A676848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A162-7F7C-4FF7-9AE0-819B7F89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25531-7C66-4023-A84D-C571FA47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07178-F7EE-47F0-8408-A71AEA79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9847-F0D1-46F6-948E-322B9C865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099D5-FE6F-4F6D-AE43-97FBE075F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694E-3B1E-46CB-8ECB-5E12F2A6C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17" y="2633034"/>
            <a:ext cx="10228881" cy="3453784"/>
          </a:xfrm>
        </p:spPr>
        <p:txBody>
          <a:bodyPr>
            <a:normAutofit/>
          </a:bodyPr>
          <a:lstStyle/>
          <a:p>
            <a:pPr algn="ctr" rtl="0" fontAlgn="base"/>
            <a:r>
              <a:rPr lang="en-GB" sz="3600" b="1" i="0" u="sng" dirty="0">
                <a:solidFill>
                  <a:srgbClr val="000000"/>
                </a:solidFill>
                <a:effectLst/>
                <a:latin typeface="Aptos Display"/>
              </a:rPr>
              <a:t>Monday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2800" b="1" i="0" dirty="0">
                <a:solidFill>
                  <a:srgbClr val="000000"/>
                </a:solidFill>
                <a:effectLst/>
                <a:latin typeface="+mj-lt"/>
              </a:rPr>
              <a:t>Main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 – Chicken Korma Served with Rice &amp; Mini Naan Bread</a:t>
            </a:r>
          </a:p>
          <a:p>
            <a:r>
              <a:rPr lang="en-GB" sz="2800" b="1" i="0" dirty="0">
                <a:solidFill>
                  <a:srgbClr val="000000"/>
                </a:solidFill>
                <a:effectLst/>
                <a:latin typeface="+mj-lt"/>
              </a:rPr>
              <a:t>Vegetarian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- Korma Vegetable Curry Served with Rice and Mini Naan Bread</a:t>
            </a:r>
          </a:p>
          <a:p>
            <a:r>
              <a:rPr lang="en-GB" sz="2800" b="1" i="0" dirty="0">
                <a:solidFill>
                  <a:srgbClr val="000000"/>
                </a:solidFill>
                <a:effectLst/>
                <a:latin typeface="+mj-lt"/>
              </a:rPr>
              <a:t>Vegan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- Beetroot, Red Pepper &amp; Quinoa Burger Served with Salad</a:t>
            </a:r>
          </a:p>
          <a:p>
            <a:r>
              <a:rPr lang="en-GB" sz="28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Chocolate Sponge Served Chocolate Sauce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9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85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8959"/>
            <a:ext cx="9144000" cy="253387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Wednesday</a:t>
            </a:r>
          </a:p>
          <a:p>
            <a:r>
              <a:rPr lang="en-GB" sz="3200" dirty="0"/>
              <a:t> Southern Fried Chicken Wrap</a:t>
            </a:r>
          </a:p>
          <a:p>
            <a:r>
              <a:rPr lang="en-GB" sz="3200" dirty="0"/>
              <a:t>Wedge Box Served with a Dipping Sauce</a:t>
            </a:r>
          </a:p>
        </p:txBody>
      </p:sp>
    </p:spTree>
    <p:extLst>
      <p:ext uri="{BB962C8B-B14F-4D97-AF65-F5344CB8AC3E}">
        <p14:creationId xmlns:p14="http://schemas.microsoft.com/office/powerpoint/2010/main" val="90133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0725"/>
            <a:ext cx="9144000" cy="3576093"/>
          </a:xfrm>
        </p:spPr>
        <p:txBody>
          <a:bodyPr>
            <a:normAutofit fontScale="92500"/>
          </a:bodyPr>
          <a:lstStyle/>
          <a:p>
            <a:pPr algn="ctr" rtl="0" fontAlgn="base"/>
            <a:r>
              <a:rPr lang="en-US" sz="3200" b="1" i="0" u="sng" dirty="0">
                <a:solidFill>
                  <a:srgbClr val="000000"/>
                </a:solidFill>
                <a:effectLst/>
                <a:latin typeface="Aptos Display"/>
              </a:rPr>
              <a:t>Thursday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Main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Pulled Pork Taco Served with Rice &amp; Sweetcorn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Vegetarian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Quorn Mince Taco Served with Rice &amp; Sweetcorn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Vegan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Falafel Wrap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Syrup Sponge Served with Custard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80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Thursday</a:t>
            </a:r>
          </a:p>
          <a:p>
            <a:r>
              <a:rPr lang="en-GB" sz="3200" dirty="0"/>
              <a:t>Beef Burger or Cheeseburger</a:t>
            </a:r>
          </a:p>
          <a:p>
            <a:r>
              <a:rPr lang="en-GB" sz="3200" dirty="0"/>
              <a:t>BBQ Pulled Pork Flatbread</a:t>
            </a:r>
          </a:p>
        </p:txBody>
      </p:sp>
    </p:spTree>
    <p:extLst>
      <p:ext uri="{BB962C8B-B14F-4D97-AF65-F5344CB8AC3E}">
        <p14:creationId xmlns:p14="http://schemas.microsoft.com/office/powerpoint/2010/main" val="421891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3"/>
            <a:ext cx="9144000" cy="3302817"/>
          </a:xfrm>
        </p:spPr>
        <p:txBody>
          <a:bodyPr/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Friday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Main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- Fish &amp; Chips Served with Baked Beans or Mushy Peas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Vegetarian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- Quiche Served with Chips, Baked Beans or Mushy Peas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Sponge &amp; Custard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1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607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28611"/>
              </p:ext>
            </p:extLst>
          </p:nvPr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95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Friday</a:t>
            </a:r>
            <a:r>
              <a:rPr lang="en-GB" sz="3200" dirty="0"/>
              <a:t> </a:t>
            </a:r>
          </a:p>
          <a:p>
            <a:r>
              <a:rPr lang="en-GB" sz="3200" dirty="0"/>
              <a:t>Fishcake Burger</a:t>
            </a:r>
          </a:p>
          <a:p>
            <a:r>
              <a:rPr lang="en-GB" sz="3200" dirty="0"/>
              <a:t>Chip Cone</a:t>
            </a:r>
          </a:p>
          <a:p>
            <a:r>
              <a:rPr lang="en-GB" sz="3200" dirty="0"/>
              <a:t>Cheesy Chips</a:t>
            </a:r>
          </a:p>
        </p:txBody>
      </p:sp>
    </p:spTree>
    <p:extLst>
      <p:ext uri="{BB962C8B-B14F-4D97-AF65-F5344CB8AC3E}">
        <p14:creationId xmlns:p14="http://schemas.microsoft.com/office/powerpoint/2010/main" val="368911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Monday</a:t>
            </a:r>
            <a:r>
              <a:rPr lang="en-GB" sz="3200" dirty="0"/>
              <a:t> </a:t>
            </a:r>
          </a:p>
          <a:p>
            <a:r>
              <a:rPr lang="en-GB" sz="3200" dirty="0"/>
              <a:t>Southern Fried Chicken Sub</a:t>
            </a:r>
          </a:p>
          <a:p>
            <a:r>
              <a:rPr lang="en-GB" sz="3200" dirty="0"/>
              <a:t>Cheese &amp; Bacon Bagel</a:t>
            </a:r>
          </a:p>
        </p:txBody>
      </p:sp>
    </p:spTree>
    <p:extLst>
      <p:ext uri="{BB962C8B-B14F-4D97-AF65-F5344CB8AC3E}">
        <p14:creationId xmlns:p14="http://schemas.microsoft.com/office/powerpoint/2010/main" val="21611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/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Tuesday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Main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- BBQ Chicken Thigh Served with Cube Potato &amp; Coleslaw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Vegetarian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- BBQ Quorn Fillet Served with Cube Potato &amp; Coleslaw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Chocolate Brownie &amp; Cream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130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u="sng" dirty="0"/>
              <a:t>Tuesday</a:t>
            </a:r>
          </a:p>
          <a:p>
            <a:r>
              <a:rPr lang="en-GB" sz="3200" dirty="0"/>
              <a:t>Breaded Chicken Burger</a:t>
            </a:r>
          </a:p>
          <a:p>
            <a:r>
              <a:rPr lang="en-GB" sz="3200" dirty="0"/>
              <a:t>Bacon &amp; Cheese Flatbread</a:t>
            </a:r>
          </a:p>
        </p:txBody>
      </p:sp>
    </p:spTree>
    <p:extLst>
      <p:ext uri="{BB962C8B-B14F-4D97-AF65-F5344CB8AC3E}">
        <p14:creationId xmlns:p14="http://schemas.microsoft.com/office/powerpoint/2010/main" val="128812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Wednesday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Main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Roast of the Day Served with all the Trimmings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Vegetarian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Quorn Fillet Roast Served with all the Trimmings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Vegan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Paprika Roast Potato</a:t>
            </a:r>
          </a:p>
          <a:p>
            <a:r>
              <a:rPr lang="en-GB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Apple Crumble Served with Custard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582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Cousins</dc:creator>
  <cp:lastModifiedBy>D Cousins</cp:lastModifiedBy>
  <cp:revision>3</cp:revision>
  <dcterms:created xsi:type="dcterms:W3CDTF">2024-09-09T14:41:12Z</dcterms:created>
  <dcterms:modified xsi:type="dcterms:W3CDTF">2024-09-10T09:16:31Z</dcterms:modified>
</cp:coreProperties>
</file>